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84" r:id="rId6"/>
    <p:sldId id="285" r:id="rId7"/>
    <p:sldId id="289" r:id="rId8"/>
    <p:sldId id="290" r:id="rId9"/>
    <p:sldId id="263" r:id="rId10"/>
    <p:sldId id="264" r:id="rId11"/>
    <p:sldId id="272" r:id="rId12"/>
    <p:sldId id="273" r:id="rId13"/>
    <p:sldId id="296" r:id="rId14"/>
    <p:sldId id="297" r:id="rId15"/>
    <p:sldId id="294" r:id="rId16"/>
    <p:sldId id="278" r:id="rId17"/>
    <p:sldId id="295" r:id="rId18"/>
    <p:sldId id="279" r:id="rId19"/>
  </p:sldIdLst>
  <p:sldSz cx="9144000" cy="5143500" type="screen16x9"/>
  <p:notesSz cx="6889750" cy="9607550"/>
  <p:embeddedFontLst>
    <p:embeddedFont>
      <p:font typeface="Titillium Web Light" panose="020B0604020202020204" charset="-18"/>
      <p:regular r:id="rId22"/>
      <p:bold r:id="rId23"/>
      <p:italic r:id="rId24"/>
      <p:boldItalic r:id="rId25"/>
    </p:embeddedFont>
    <p:embeddedFont>
      <p:font typeface="Titillium Web" panose="020B0604020202020204" charset="-18"/>
      <p:regular r:id="rId26"/>
      <p:bold r:id="rId27"/>
      <p:italic r:id="rId28"/>
      <p:boldItalic r:id="rId29"/>
    </p:embeddedFont>
    <p:embeddedFont>
      <p:font typeface="Dosis Light" panose="020B0604020202020204" charset="-18"/>
      <p:regular r:id="rId30"/>
      <p:bold r:id="rId3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A6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146F5406-13FD-4C16-9240-408CAAF2ADB4}">
  <a:tblStyle styleId="{146F5406-13FD-4C16-9240-408CAAF2ADB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7" d="100"/>
          <a:sy n="117" d="100"/>
        </p:scale>
        <p:origin x="-389" y="-163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4.fntdata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29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3.fntdata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2.fntdata"/><Relationship Id="rId28" Type="http://schemas.openxmlformats.org/officeDocument/2006/relationships/font" Target="fonts/font7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10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1.fntdata"/><Relationship Id="rId27" Type="http://schemas.openxmlformats.org/officeDocument/2006/relationships/font" Target="fonts/font6.fntdata"/><Relationship Id="rId30" Type="http://schemas.openxmlformats.org/officeDocument/2006/relationships/font" Target="fonts/font9.fntdata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608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E2F4D2-F54C-4D48-B799-B096C9EFB0CE}" type="datetimeFigureOut">
              <a:rPr lang="hr-HR" smtClean="0"/>
              <a:t>27.11.2018.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9124950"/>
            <a:ext cx="2986088" cy="4810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l-PL" smtClean="0"/>
              <a:t>Ured za suzbijanje zlouporabe droga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902075" y="9124950"/>
            <a:ext cx="2986088" cy="4810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A4AB97-98E3-48DD-8B3A-0FB32134D5D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78029043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239713" y="719138"/>
            <a:ext cx="6410325" cy="36052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8976" y="4563586"/>
            <a:ext cx="5511800" cy="432339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27272"/>
              <a:buChar char="●"/>
              <a:defRPr sz="1100"/>
            </a:lvl1pPr>
            <a:lvl2pPr lvl="1">
              <a:spcBef>
                <a:spcPts val="0"/>
              </a:spcBef>
              <a:buSzPct val="127272"/>
              <a:buChar char="○"/>
              <a:defRPr sz="1100"/>
            </a:lvl2pPr>
            <a:lvl3pPr lvl="2">
              <a:spcBef>
                <a:spcPts val="0"/>
              </a:spcBef>
              <a:buSzPct val="127272"/>
              <a:buChar char="■"/>
              <a:defRPr sz="1100"/>
            </a:lvl3pPr>
            <a:lvl4pPr lvl="3">
              <a:spcBef>
                <a:spcPts val="0"/>
              </a:spcBef>
              <a:buSzPct val="127272"/>
              <a:buChar char="●"/>
              <a:defRPr sz="1100"/>
            </a:lvl4pPr>
            <a:lvl5pPr lvl="4">
              <a:spcBef>
                <a:spcPts val="0"/>
              </a:spcBef>
              <a:buSzPct val="127272"/>
              <a:buChar char="○"/>
              <a:defRPr sz="1100"/>
            </a:lvl5pPr>
            <a:lvl6pPr lvl="5">
              <a:spcBef>
                <a:spcPts val="0"/>
              </a:spcBef>
              <a:buSzPct val="127272"/>
              <a:buChar char="■"/>
              <a:defRPr sz="1100"/>
            </a:lvl6pPr>
            <a:lvl7pPr lvl="6">
              <a:spcBef>
                <a:spcPts val="0"/>
              </a:spcBef>
              <a:buSzPct val="127272"/>
              <a:buChar char="●"/>
              <a:defRPr sz="1100"/>
            </a:lvl7pPr>
            <a:lvl8pPr lvl="7">
              <a:spcBef>
                <a:spcPts val="0"/>
              </a:spcBef>
              <a:buSzPct val="127272"/>
              <a:buChar char="○"/>
              <a:defRPr sz="1100"/>
            </a:lvl8pPr>
            <a:lvl9pPr lvl="8">
              <a:spcBef>
                <a:spcPts val="0"/>
              </a:spcBef>
              <a:buSzPct val="127272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95903078"/>
      </p:ext>
    </p:extLst>
  </p:cSld>
  <p:clrMap bg1="lt1" tx1="dk1" bg2="dk2" tx2="lt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3" name="Shape 3833"/>
          <p:cNvSpPr>
            <a:spLocks noGrp="1" noRot="1" noChangeAspect="1"/>
          </p:cNvSpPr>
          <p:nvPr>
            <p:ph type="sldImg" idx="2"/>
          </p:nvPr>
        </p:nvSpPr>
        <p:spPr>
          <a:xfrm>
            <a:off x="239713" y="719138"/>
            <a:ext cx="6410325" cy="36052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4" name="Shape 3834"/>
          <p:cNvSpPr txBox="1">
            <a:spLocks noGrp="1"/>
          </p:cNvSpPr>
          <p:nvPr>
            <p:ph type="body" idx="1"/>
          </p:nvPr>
        </p:nvSpPr>
        <p:spPr>
          <a:xfrm>
            <a:off x="688976" y="4563586"/>
            <a:ext cx="5511800" cy="4323397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2" name="Shape 3902"/>
          <p:cNvSpPr>
            <a:spLocks noGrp="1" noRot="1" noChangeAspect="1"/>
          </p:cNvSpPr>
          <p:nvPr>
            <p:ph type="sldImg" idx="2"/>
          </p:nvPr>
        </p:nvSpPr>
        <p:spPr>
          <a:xfrm>
            <a:off x="239713" y="719138"/>
            <a:ext cx="6410325" cy="36052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03" name="Shape 3903"/>
          <p:cNvSpPr txBox="1">
            <a:spLocks noGrp="1"/>
          </p:cNvSpPr>
          <p:nvPr>
            <p:ph type="body" idx="1"/>
          </p:nvPr>
        </p:nvSpPr>
        <p:spPr>
          <a:xfrm>
            <a:off x="688976" y="4563586"/>
            <a:ext cx="5511800" cy="4323397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" name="Shape 3973"/>
          <p:cNvSpPr>
            <a:spLocks noGrp="1" noRot="1" noChangeAspect="1"/>
          </p:cNvSpPr>
          <p:nvPr>
            <p:ph type="sldImg" idx="2"/>
          </p:nvPr>
        </p:nvSpPr>
        <p:spPr>
          <a:xfrm>
            <a:off x="239713" y="719138"/>
            <a:ext cx="6410325" cy="36052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74" name="Shape 3974"/>
          <p:cNvSpPr txBox="1">
            <a:spLocks noGrp="1"/>
          </p:cNvSpPr>
          <p:nvPr>
            <p:ph type="body" idx="1"/>
          </p:nvPr>
        </p:nvSpPr>
        <p:spPr>
          <a:xfrm>
            <a:off x="688976" y="4563586"/>
            <a:ext cx="5511800" cy="4323397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4" name="Shape 3984"/>
          <p:cNvSpPr>
            <a:spLocks noGrp="1" noRot="1" noChangeAspect="1"/>
          </p:cNvSpPr>
          <p:nvPr>
            <p:ph type="sldImg" idx="2"/>
          </p:nvPr>
        </p:nvSpPr>
        <p:spPr>
          <a:xfrm>
            <a:off x="239713" y="719138"/>
            <a:ext cx="6410325" cy="36052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85" name="Shape 3985"/>
          <p:cNvSpPr txBox="1">
            <a:spLocks noGrp="1"/>
          </p:cNvSpPr>
          <p:nvPr>
            <p:ph type="body" idx="1"/>
          </p:nvPr>
        </p:nvSpPr>
        <p:spPr>
          <a:xfrm>
            <a:off x="688976" y="4563586"/>
            <a:ext cx="5511800" cy="4323397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7" name="Shape 3847"/>
          <p:cNvSpPr>
            <a:spLocks noGrp="1" noRot="1" noChangeAspect="1"/>
          </p:cNvSpPr>
          <p:nvPr>
            <p:ph type="sldImg" idx="2"/>
          </p:nvPr>
        </p:nvSpPr>
        <p:spPr>
          <a:xfrm>
            <a:off x="239713" y="719138"/>
            <a:ext cx="6410325" cy="36052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48" name="Shape 3848"/>
          <p:cNvSpPr txBox="1">
            <a:spLocks noGrp="1"/>
          </p:cNvSpPr>
          <p:nvPr>
            <p:ph type="body" idx="1"/>
          </p:nvPr>
        </p:nvSpPr>
        <p:spPr>
          <a:xfrm>
            <a:off x="688976" y="4563586"/>
            <a:ext cx="5511800" cy="4323397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7" name="Shape 4027"/>
          <p:cNvSpPr>
            <a:spLocks noGrp="1" noRot="1" noChangeAspect="1"/>
          </p:cNvSpPr>
          <p:nvPr>
            <p:ph type="sldImg" idx="2"/>
          </p:nvPr>
        </p:nvSpPr>
        <p:spPr>
          <a:xfrm>
            <a:off x="239713" y="719138"/>
            <a:ext cx="6410325" cy="36052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28" name="Shape 4028"/>
          <p:cNvSpPr txBox="1">
            <a:spLocks noGrp="1"/>
          </p:cNvSpPr>
          <p:nvPr>
            <p:ph type="body" idx="1"/>
          </p:nvPr>
        </p:nvSpPr>
        <p:spPr>
          <a:xfrm>
            <a:off x="688976" y="4563586"/>
            <a:ext cx="5511800" cy="4323397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5" name="Shape 4035"/>
          <p:cNvSpPr>
            <a:spLocks noGrp="1" noRot="1" noChangeAspect="1"/>
          </p:cNvSpPr>
          <p:nvPr>
            <p:ph type="sldImg" idx="2"/>
          </p:nvPr>
        </p:nvSpPr>
        <p:spPr>
          <a:xfrm>
            <a:off x="239713" y="719138"/>
            <a:ext cx="6410325" cy="36052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36" name="Shape 4036"/>
          <p:cNvSpPr txBox="1">
            <a:spLocks noGrp="1"/>
          </p:cNvSpPr>
          <p:nvPr>
            <p:ph type="body" idx="1"/>
          </p:nvPr>
        </p:nvSpPr>
        <p:spPr>
          <a:xfrm>
            <a:off x="688976" y="4563586"/>
            <a:ext cx="5511800" cy="4323397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8" name="Shape 3838"/>
          <p:cNvSpPr>
            <a:spLocks noGrp="1" noRot="1" noChangeAspect="1"/>
          </p:cNvSpPr>
          <p:nvPr>
            <p:ph type="sldImg" idx="2"/>
          </p:nvPr>
        </p:nvSpPr>
        <p:spPr>
          <a:xfrm>
            <a:off x="239713" y="719138"/>
            <a:ext cx="6410325" cy="36052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9" name="Shape 3839"/>
          <p:cNvSpPr txBox="1">
            <a:spLocks noGrp="1"/>
          </p:cNvSpPr>
          <p:nvPr>
            <p:ph type="body" idx="1"/>
          </p:nvPr>
        </p:nvSpPr>
        <p:spPr>
          <a:xfrm>
            <a:off x="688976" y="4563586"/>
            <a:ext cx="5511800" cy="4323397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7" name="Shape 3847"/>
          <p:cNvSpPr>
            <a:spLocks noGrp="1" noRot="1" noChangeAspect="1"/>
          </p:cNvSpPr>
          <p:nvPr>
            <p:ph type="sldImg" idx="2"/>
          </p:nvPr>
        </p:nvSpPr>
        <p:spPr>
          <a:xfrm>
            <a:off x="239713" y="719138"/>
            <a:ext cx="6410325" cy="36052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48" name="Shape 3848"/>
          <p:cNvSpPr txBox="1">
            <a:spLocks noGrp="1"/>
          </p:cNvSpPr>
          <p:nvPr>
            <p:ph type="body" idx="1"/>
          </p:nvPr>
        </p:nvSpPr>
        <p:spPr>
          <a:xfrm>
            <a:off x="688976" y="4563586"/>
            <a:ext cx="5511800" cy="4323397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5" name="Shape 3855"/>
          <p:cNvSpPr>
            <a:spLocks noGrp="1" noRot="1" noChangeAspect="1"/>
          </p:cNvSpPr>
          <p:nvPr>
            <p:ph type="sldImg" idx="2"/>
          </p:nvPr>
        </p:nvSpPr>
        <p:spPr>
          <a:xfrm>
            <a:off x="239713" y="719138"/>
            <a:ext cx="6410325" cy="36052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56" name="Shape 3856"/>
          <p:cNvSpPr txBox="1">
            <a:spLocks noGrp="1"/>
          </p:cNvSpPr>
          <p:nvPr>
            <p:ph type="body" idx="1"/>
          </p:nvPr>
        </p:nvSpPr>
        <p:spPr>
          <a:xfrm>
            <a:off x="688976" y="4563586"/>
            <a:ext cx="5511800" cy="4323397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5" name="Shape 3855"/>
          <p:cNvSpPr>
            <a:spLocks noGrp="1" noRot="1" noChangeAspect="1"/>
          </p:cNvSpPr>
          <p:nvPr>
            <p:ph type="sldImg" idx="2"/>
          </p:nvPr>
        </p:nvSpPr>
        <p:spPr>
          <a:xfrm>
            <a:off x="239713" y="719138"/>
            <a:ext cx="6410325" cy="36052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56" name="Shape 3856"/>
          <p:cNvSpPr txBox="1">
            <a:spLocks noGrp="1"/>
          </p:cNvSpPr>
          <p:nvPr>
            <p:ph type="body" idx="1"/>
          </p:nvPr>
        </p:nvSpPr>
        <p:spPr>
          <a:xfrm>
            <a:off x="688976" y="4563586"/>
            <a:ext cx="5511800" cy="4323397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5" name="Shape 3855"/>
          <p:cNvSpPr>
            <a:spLocks noGrp="1" noRot="1" noChangeAspect="1"/>
          </p:cNvSpPr>
          <p:nvPr>
            <p:ph type="sldImg" idx="2"/>
          </p:nvPr>
        </p:nvSpPr>
        <p:spPr>
          <a:xfrm>
            <a:off x="239713" y="719138"/>
            <a:ext cx="6410325" cy="36052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56" name="Shape 3856"/>
          <p:cNvSpPr txBox="1">
            <a:spLocks noGrp="1"/>
          </p:cNvSpPr>
          <p:nvPr>
            <p:ph type="body" idx="1"/>
          </p:nvPr>
        </p:nvSpPr>
        <p:spPr>
          <a:xfrm>
            <a:off x="688976" y="4563586"/>
            <a:ext cx="5511800" cy="4323397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5" name="Shape 3925"/>
          <p:cNvSpPr>
            <a:spLocks noGrp="1" noRot="1" noChangeAspect="1"/>
          </p:cNvSpPr>
          <p:nvPr>
            <p:ph type="sldImg" idx="2"/>
          </p:nvPr>
        </p:nvSpPr>
        <p:spPr>
          <a:xfrm>
            <a:off x="239713" y="719138"/>
            <a:ext cx="6410325" cy="36052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26" name="Shape 3926"/>
          <p:cNvSpPr txBox="1">
            <a:spLocks noGrp="1"/>
          </p:cNvSpPr>
          <p:nvPr>
            <p:ph type="body" idx="1"/>
          </p:nvPr>
        </p:nvSpPr>
        <p:spPr>
          <a:xfrm>
            <a:off x="688976" y="4563586"/>
            <a:ext cx="5511800" cy="4323397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" name="Shape 3911"/>
          <p:cNvSpPr>
            <a:spLocks noGrp="1" noRot="1" noChangeAspect="1"/>
          </p:cNvSpPr>
          <p:nvPr>
            <p:ph type="sldImg" idx="2"/>
          </p:nvPr>
        </p:nvSpPr>
        <p:spPr>
          <a:xfrm>
            <a:off x="239713" y="719138"/>
            <a:ext cx="6410325" cy="36052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12" name="Shape 3912"/>
          <p:cNvSpPr txBox="1">
            <a:spLocks noGrp="1"/>
          </p:cNvSpPr>
          <p:nvPr>
            <p:ph type="body" idx="1"/>
          </p:nvPr>
        </p:nvSpPr>
        <p:spPr>
          <a:xfrm>
            <a:off x="688976" y="4563586"/>
            <a:ext cx="5511800" cy="4323397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4" name="Shape 3894"/>
          <p:cNvSpPr>
            <a:spLocks noGrp="1" noRot="1" noChangeAspect="1"/>
          </p:cNvSpPr>
          <p:nvPr>
            <p:ph type="sldImg" idx="2"/>
          </p:nvPr>
        </p:nvSpPr>
        <p:spPr>
          <a:xfrm>
            <a:off x="239713" y="719138"/>
            <a:ext cx="6410325" cy="36052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95" name="Shape 3895"/>
          <p:cNvSpPr txBox="1">
            <a:spLocks noGrp="1"/>
          </p:cNvSpPr>
          <p:nvPr>
            <p:ph type="body" idx="1"/>
          </p:nvPr>
        </p:nvSpPr>
        <p:spPr>
          <a:xfrm>
            <a:off x="688976" y="4563586"/>
            <a:ext cx="5511800" cy="4323397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bg>
      <p:bgPr>
        <a:solidFill>
          <a:srgbClr val="003B55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762000" y="696425"/>
            <a:ext cx="5396700" cy="1159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rgbClr val="80BFB7"/>
              </a:buClr>
              <a:buSzPct val="100000"/>
              <a:defRPr sz="6000">
                <a:solidFill>
                  <a:srgbClr val="80BFB7"/>
                </a:solidFill>
              </a:defRPr>
            </a:lvl1pPr>
            <a:lvl2pPr lvl="1">
              <a:spcBef>
                <a:spcPts val="0"/>
              </a:spcBef>
              <a:buClr>
                <a:srgbClr val="80BFB7"/>
              </a:buClr>
              <a:buSzPct val="100000"/>
              <a:defRPr sz="6000">
                <a:solidFill>
                  <a:srgbClr val="80BFB7"/>
                </a:solidFill>
              </a:defRPr>
            </a:lvl2pPr>
            <a:lvl3pPr lvl="2">
              <a:spcBef>
                <a:spcPts val="0"/>
              </a:spcBef>
              <a:buClr>
                <a:srgbClr val="80BFB7"/>
              </a:buClr>
              <a:buSzPct val="100000"/>
              <a:defRPr sz="6000">
                <a:solidFill>
                  <a:srgbClr val="80BFB7"/>
                </a:solidFill>
              </a:defRPr>
            </a:lvl3pPr>
            <a:lvl4pPr lvl="3">
              <a:spcBef>
                <a:spcPts val="0"/>
              </a:spcBef>
              <a:buClr>
                <a:srgbClr val="80BFB7"/>
              </a:buClr>
              <a:buSzPct val="100000"/>
              <a:defRPr sz="6000">
                <a:solidFill>
                  <a:srgbClr val="80BFB7"/>
                </a:solidFill>
              </a:defRPr>
            </a:lvl4pPr>
            <a:lvl5pPr lvl="4">
              <a:spcBef>
                <a:spcPts val="0"/>
              </a:spcBef>
              <a:buClr>
                <a:srgbClr val="80BFB7"/>
              </a:buClr>
              <a:buSzPct val="100000"/>
              <a:defRPr sz="6000">
                <a:solidFill>
                  <a:srgbClr val="80BFB7"/>
                </a:solidFill>
              </a:defRPr>
            </a:lvl5pPr>
            <a:lvl6pPr lvl="5">
              <a:spcBef>
                <a:spcPts val="0"/>
              </a:spcBef>
              <a:buClr>
                <a:srgbClr val="80BFB7"/>
              </a:buClr>
              <a:buSzPct val="100000"/>
              <a:defRPr sz="6000">
                <a:solidFill>
                  <a:srgbClr val="80BFB7"/>
                </a:solidFill>
              </a:defRPr>
            </a:lvl6pPr>
            <a:lvl7pPr lvl="6">
              <a:spcBef>
                <a:spcPts val="0"/>
              </a:spcBef>
              <a:buClr>
                <a:srgbClr val="80BFB7"/>
              </a:buClr>
              <a:buSzPct val="100000"/>
              <a:defRPr sz="6000">
                <a:solidFill>
                  <a:srgbClr val="80BFB7"/>
                </a:solidFill>
              </a:defRPr>
            </a:lvl7pPr>
            <a:lvl8pPr lvl="7">
              <a:spcBef>
                <a:spcPts val="0"/>
              </a:spcBef>
              <a:buClr>
                <a:srgbClr val="80BFB7"/>
              </a:buClr>
              <a:buSzPct val="100000"/>
              <a:defRPr sz="6000">
                <a:solidFill>
                  <a:srgbClr val="80BFB7"/>
                </a:solidFill>
              </a:defRPr>
            </a:lvl8pPr>
            <a:lvl9pPr lvl="8">
              <a:spcBef>
                <a:spcPts val="0"/>
              </a:spcBef>
              <a:buClr>
                <a:srgbClr val="80BFB7"/>
              </a:buClr>
              <a:buSzPct val="100000"/>
              <a:defRPr sz="6000">
                <a:solidFill>
                  <a:srgbClr val="80BFB7"/>
                </a:solidFill>
              </a:defRPr>
            </a:lvl9pPr>
          </a:lstStyle>
          <a:p>
            <a:endParaRPr/>
          </a:p>
        </p:txBody>
      </p:sp>
      <p:grpSp>
        <p:nvGrpSpPr>
          <p:cNvPr id="11" name="Shape 11"/>
          <p:cNvGrpSpPr/>
          <p:nvPr/>
        </p:nvGrpSpPr>
        <p:grpSpPr>
          <a:xfrm rot="10800000">
            <a:off x="8705367" y="28698"/>
            <a:ext cx="410132" cy="5086302"/>
            <a:chOff x="836200" y="238125"/>
            <a:chExt cx="422425" cy="5238750"/>
          </a:xfrm>
        </p:grpSpPr>
        <p:sp>
          <p:nvSpPr>
            <p:cNvPr id="12" name="Shape 12"/>
            <p:cNvSpPr/>
            <p:nvPr/>
          </p:nvSpPr>
          <p:spPr>
            <a:xfrm>
              <a:off x="836200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836200" y="3886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836200" y="53912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836200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836200" y="8401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836200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836200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836200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836200" y="14422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836200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>
              <a:off x="836200" y="17432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>
              <a:off x="836200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>
              <a:off x="836200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>
              <a:off x="836200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" name="Shape 26"/>
            <p:cNvSpPr/>
            <p:nvPr/>
          </p:nvSpPr>
          <p:spPr>
            <a:xfrm>
              <a:off x="836200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>
              <a:off x="836200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836200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836200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" name="Shape 30"/>
            <p:cNvSpPr/>
            <p:nvPr/>
          </p:nvSpPr>
          <p:spPr>
            <a:xfrm>
              <a:off x="836200" y="29473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>
              <a:off x="836200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836200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836200" y="33988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836200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x="836200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" name="Shape 36"/>
            <p:cNvSpPr/>
            <p:nvPr/>
          </p:nvSpPr>
          <p:spPr>
            <a:xfrm>
              <a:off x="836200" y="38503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836200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" name="Shape 38"/>
            <p:cNvSpPr/>
            <p:nvPr/>
          </p:nvSpPr>
          <p:spPr>
            <a:xfrm>
              <a:off x="836200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" name="Shape 39"/>
            <p:cNvSpPr/>
            <p:nvPr/>
          </p:nvSpPr>
          <p:spPr>
            <a:xfrm>
              <a:off x="836200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x="836200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836200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836200" y="47534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" name="Shape 43"/>
            <p:cNvSpPr/>
            <p:nvPr/>
          </p:nvSpPr>
          <p:spPr>
            <a:xfrm>
              <a:off x="836200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836200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x="836200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x="836200" y="53554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" name="Shape 47"/>
            <p:cNvSpPr/>
            <p:nvPr/>
          </p:nvSpPr>
          <p:spPr>
            <a:xfrm>
              <a:off x="986700" y="3886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" name="Shape 48"/>
            <p:cNvSpPr/>
            <p:nvPr/>
          </p:nvSpPr>
          <p:spPr>
            <a:xfrm>
              <a:off x="986700" y="53912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" name="Shape 49"/>
            <p:cNvSpPr/>
            <p:nvPr/>
          </p:nvSpPr>
          <p:spPr>
            <a:xfrm>
              <a:off x="986700" y="8401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0" name="Shape 50"/>
            <p:cNvSpPr/>
            <p:nvPr/>
          </p:nvSpPr>
          <p:spPr>
            <a:xfrm>
              <a:off x="986700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>
              <a:off x="986700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2" name="Shape 52"/>
            <p:cNvSpPr/>
            <p:nvPr/>
          </p:nvSpPr>
          <p:spPr>
            <a:xfrm>
              <a:off x="986700" y="17432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>
              <a:off x="986700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x="986700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>
              <a:off x="986700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>
              <a:off x="986700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" name="Shape 57"/>
            <p:cNvSpPr/>
            <p:nvPr/>
          </p:nvSpPr>
          <p:spPr>
            <a:xfrm>
              <a:off x="986700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8" name="Shape 58"/>
            <p:cNvSpPr/>
            <p:nvPr/>
          </p:nvSpPr>
          <p:spPr>
            <a:xfrm>
              <a:off x="986700" y="29473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9" name="Shape 59"/>
            <p:cNvSpPr/>
            <p:nvPr/>
          </p:nvSpPr>
          <p:spPr>
            <a:xfrm>
              <a:off x="986700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0" name="Shape 60"/>
            <p:cNvSpPr/>
            <p:nvPr/>
          </p:nvSpPr>
          <p:spPr>
            <a:xfrm>
              <a:off x="986700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1" name="Shape 61"/>
            <p:cNvSpPr/>
            <p:nvPr/>
          </p:nvSpPr>
          <p:spPr>
            <a:xfrm>
              <a:off x="986700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2" name="Shape 62"/>
            <p:cNvSpPr/>
            <p:nvPr/>
          </p:nvSpPr>
          <p:spPr>
            <a:xfrm>
              <a:off x="986700" y="38503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3" name="Shape 63"/>
            <p:cNvSpPr/>
            <p:nvPr/>
          </p:nvSpPr>
          <p:spPr>
            <a:xfrm>
              <a:off x="986700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4" name="Shape 64"/>
            <p:cNvSpPr/>
            <p:nvPr/>
          </p:nvSpPr>
          <p:spPr>
            <a:xfrm>
              <a:off x="986700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5" name="Shape 65"/>
            <p:cNvSpPr/>
            <p:nvPr/>
          </p:nvSpPr>
          <p:spPr>
            <a:xfrm>
              <a:off x="986700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6" name="Shape 66"/>
            <p:cNvSpPr/>
            <p:nvPr/>
          </p:nvSpPr>
          <p:spPr>
            <a:xfrm>
              <a:off x="986700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7" name="Shape 67"/>
            <p:cNvSpPr/>
            <p:nvPr/>
          </p:nvSpPr>
          <p:spPr>
            <a:xfrm>
              <a:off x="986700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8" name="Shape 68"/>
            <p:cNvSpPr/>
            <p:nvPr/>
          </p:nvSpPr>
          <p:spPr>
            <a:xfrm>
              <a:off x="986700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9" name="Shape 69"/>
            <p:cNvSpPr/>
            <p:nvPr/>
          </p:nvSpPr>
          <p:spPr>
            <a:xfrm>
              <a:off x="986700" y="53554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" name="Shape 70"/>
            <p:cNvSpPr/>
            <p:nvPr/>
          </p:nvSpPr>
          <p:spPr>
            <a:xfrm>
              <a:off x="1137200" y="2381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1" name="Shape 71"/>
            <p:cNvSpPr/>
            <p:nvPr/>
          </p:nvSpPr>
          <p:spPr>
            <a:xfrm>
              <a:off x="1137200" y="539125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>
              <a:off x="1137200" y="9906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>
              <a:off x="1137200" y="11411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>
              <a:off x="1137200" y="14422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>
              <a:off x="1137200" y="1592700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6" name="Shape 76"/>
            <p:cNvSpPr/>
            <p:nvPr/>
          </p:nvSpPr>
          <p:spPr>
            <a:xfrm>
              <a:off x="1137200" y="21947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7" name="Shape 77"/>
            <p:cNvSpPr/>
            <p:nvPr/>
          </p:nvSpPr>
          <p:spPr>
            <a:xfrm>
              <a:off x="1137200" y="23452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8" name="Shape 78"/>
            <p:cNvSpPr/>
            <p:nvPr/>
          </p:nvSpPr>
          <p:spPr>
            <a:xfrm>
              <a:off x="1137200" y="24957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9" name="Shape 79"/>
            <p:cNvSpPr/>
            <p:nvPr/>
          </p:nvSpPr>
          <p:spPr>
            <a:xfrm>
              <a:off x="1137200" y="2646275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0" name="Shape 80"/>
            <p:cNvSpPr/>
            <p:nvPr/>
          </p:nvSpPr>
          <p:spPr>
            <a:xfrm>
              <a:off x="1137200" y="2947300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1" name="Shape 81"/>
            <p:cNvSpPr/>
            <p:nvPr/>
          </p:nvSpPr>
          <p:spPr>
            <a:xfrm>
              <a:off x="1137200" y="32483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2" name="Shape 82"/>
            <p:cNvSpPr/>
            <p:nvPr/>
          </p:nvSpPr>
          <p:spPr>
            <a:xfrm>
              <a:off x="1137200" y="33988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>
              <a:off x="1137200" y="36998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4" name="Shape 84"/>
            <p:cNvSpPr/>
            <p:nvPr/>
          </p:nvSpPr>
          <p:spPr>
            <a:xfrm>
              <a:off x="1137200" y="38503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5" name="Shape 85"/>
            <p:cNvSpPr/>
            <p:nvPr/>
          </p:nvSpPr>
          <p:spPr>
            <a:xfrm>
              <a:off x="1137200" y="4000875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6" name="Shape 86"/>
            <p:cNvSpPr/>
            <p:nvPr/>
          </p:nvSpPr>
          <p:spPr>
            <a:xfrm>
              <a:off x="1137200" y="41514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1137200" y="46029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x="1137200" y="47534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9" name="Shape 89"/>
            <p:cNvSpPr/>
            <p:nvPr/>
          </p:nvSpPr>
          <p:spPr>
            <a:xfrm>
              <a:off x="1137200" y="5054450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0" name="Shape 90"/>
            <p:cNvSpPr/>
            <p:nvPr/>
          </p:nvSpPr>
          <p:spPr>
            <a:xfrm>
              <a:off x="1137200" y="52049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1137200" y="53554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92" name="Shape 92"/>
          <p:cNvGrpSpPr/>
          <p:nvPr/>
        </p:nvGrpSpPr>
        <p:grpSpPr>
          <a:xfrm rot="10800000">
            <a:off x="6659535" y="28698"/>
            <a:ext cx="2309844" cy="5086302"/>
            <a:chOff x="986700" y="238125"/>
            <a:chExt cx="2379075" cy="5238750"/>
          </a:xfrm>
        </p:grpSpPr>
        <p:sp>
          <p:nvSpPr>
            <p:cNvPr id="93" name="Shape 93"/>
            <p:cNvSpPr/>
            <p:nvPr/>
          </p:nvSpPr>
          <p:spPr>
            <a:xfrm>
              <a:off x="986700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4" name="Shape 94"/>
            <p:cNvSpPr/>
            <p:nvPr/>
          </p:nvSpPr>
          <p:spPr>
            <a:xfrm>
              <a:off x="986700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5" name="Shape 95"/>
            <p:cNvSpPr/>
            <p:nvPr/>
          </p:nvSpPr>
          <p:spPr>
            <a:xfrm>
              <a:off x="986700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6" name="Shape 96"/>
            <p:cNvSpPr/>
            <p:nvPr/>
          </p:nvSpPr>
          <p:spPr>
            <a:xfrm>
              <a:off x="986700" y="14422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7" name="Shape 97"/>
            <p:cNvSpPr/>
            <p:nvPr/>
          </p:nvSpPr>
          <p:spPr>
            <a:xfrm>
              <a:off x="986700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8" name="Shape 98"/>
            <p:cNvSpPr/>
            <p:nvPr/>
          </p:nvSpPr>
          <p:spPr>
            <a:xfrm>
              <a:off x="986700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9" name="Shape 99"/>
            <p:cNvSpPr/>
            <p:nvPr/>
          </p:nvSpPr>
          <p:spPr>
            <a:xfrm>
              <a:off x="986700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0" name="Shape 100"/>
            <p:cNvSpPr/>
            <p:nvPr/>
          </p:nvSpPr>
          <p:spPr>
            <a:xfrm>
              <a:off x="986700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1" name="Shape 101"/>
            <p:cNvSpPr/>
            <p:nvPr/>
          </p:nvSpPr>
          <p:spPr>
            <a:xfrm>
              <a:off x="986700" y="33988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>
              <a:off x="986700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3" name="Shape 103"/>
            <p:cNvSpPr/>
            <p:nvPr/>
          </p:nvSpPr>
          <p:spPr>
            <a:xfrm>
              <a:off x="986700" y="47534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4" name="Shape 104"/>
            <p:cNvSpPr/>
            <p:nvPr/>
          </p:nvSpPr>
          <p:spPr>
            <a:xfrm>
              <a:off x="986700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5" name="Shape 105"/>
            <p:cNvSpPr/>
            <p:nvPr/>
          </p:nvSpPr>
          <p:spPr>
            <a:xfrm>
              <a:off x="1137200" y="3886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6" name="Shape 106"/>
            <p:cNvSpPr/>
            <p:nvPr/>
          </p:nvSpPr>
          <p:spPr>
            <a:xfrm>
              <a:off x="1137200" y="6896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7" name="Shape 107"/>
            <p:cNvSpPr/>
            <p:nvPr/>
          </p:nvSpPr>
          <p:spPr>
            <a:xfrm>
              <a:off x="1137200" y="8401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8" name="Shape 108"/>
            <p:cNvSpPr/>
            <p:nvPr/>
          </p:nvSpPr>
          <p:spPr>
            <a:xfrm>
              <a:off x="1137200" y="12917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9" name="Shape 109"/>
            <p:cNvSpPr/>
            <p:nvPr/>
          </p:nvSpPr>
          <p:spPr>
            <a:xfrm>
              <a:off x="1137200" y="17432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0" name="Shape 110"/>
            <p:cNvSpPr/>
            <p:nvPr/>
          </p:nvSpPr>
          <p:spPr>
            <a:xfrm>
              <a:off x="1137200" y="18937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1" name="Shape 111"/>
            <p:cNvSpPr/>
            <p:nvPr/>
          </p:nvSpPr>
          <p:spPr>
            <a:xfrm>
              <a:off x="1137200" y="20442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2" name="Shape 112"/>
            <p:cNvSpPr/>
            <p:nvPr/>
          </p:nvSpPr>
          <p:spPr>
            <a:xfrm>
              <a:off x="1137200" y="27968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3" name="Shape 113"/>
            <p:cNvSpPr/>
            <p:nvPr/>
          </p:nvSpPr>
          <p:spPr>
            <a:xfrm>
              <a:off x="1137200" y="30978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4" name="Shape 114"/>
            <p:cNvSpPr/>
            <p:nvPr/>
          </p:nvSpPr>
          <p:spPr>
            <a:xfrm>
              <a:off x="1137200" y="35493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5" name="Shape 115"/>
            <p:cNvSpPr/>
            <p:nvPr/>
          </p:nvSpPr>
          <p:spPr>
            <a:xfrm>
              <a:off x="1137200" y="43019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6" name="Shape 116"/>
            <p:cNvSpPr/>
            <p:nvPr/>
          </p:nvSpPr>
          <p:spPr>
            <a:xfrm>
              <a:off x="1137200" y="44524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>
              <a:off x="1137200" y="49039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>
              <a:off x="1287725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9" name="Shape 119"/>
            <p:cNvSpPr/>
            <p:nvPr/>
          </p:nvSpPr>
          <p:spPr>
            <a:xfrm>
              <a:off x="1287725" y="53912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0" name="Shape 120"/>
            <p:cNvSpPr/>
            <p:nvPr/>
          </p:nvSpPr>
          <p:spPr>
            <a:xfrm>
              <a:off x="1287725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1" name="Shape 121"/>
            <p:cNvSpPr/>
            <p:nvPr/>
          </p:nvSpPr>
          <p:spPr>
            <a:xfrm>
              <a:off x="1287725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2" name="Shape 122"/>
            <p:cNvSpPr/>
            <p:nvPr/>
          </p:nvSpPr>
          <p:spPr>
            <a:xfrm>
              <a:off x="1287725" y="14422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3" name="Shape 123"/>
            <p:cNvSpPr/>
            <p:nvPr/>
          </p:nvSpPr>
          <p:spPr>
            <a:xfrm>
              <a:off x="1287725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4" name="Shape 124"/>
            <p:cNvSpPr/>
            <p:nvPr/>
          </p:nvSpPr>
          <p:spPr>
            <a:xfrm>
              <a:off x="1287725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5" name="Shape 125"/>
            <p:cNvSpPr/>
            <p:nvPr/>
          </p:nvSpPr>
          <p:spPr>
            <a:xfrm>
              <a:off x="1287725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6" name="Shape 126"/>
            <p:cNvSpPr/>
            <p:nvPr/>
          </p:nvSpPr>
          <p:spPr>
            <a:xfrm>
              <a:off x="1287725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7" name="Shape 127"/>
            <p:cNvSpPr/>
            <p:nvPr/>
          </p:nvSpPr>
          <p:spPr>
            <a:xfrm>
              <a:off x="1287725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8" name="Shape 128"/>
            <p:cNvSpPr/>
            <p:nvPr/>
          </p:nvSpPr>
          <p:spPr>
            <a:xfrm>
              <a:off x="1287725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9" name="Shape 129"/>
            <p:cNvSpPr/>
            <p:nvPr/>
          </p:nvSpPr>
          <p:spPr>
            <a:xfrm>
              <a:off x="1287725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0" name="Shape 130"/>
            <p:cNvSpPr/>
            <p:nvPr/>
          </p:nvSpPr>
          <p:spPr>
            <a:xfrm>
              <a:off x="1287725" y="33988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1" name="Shape 131"/>
            <p:cNvSpPr/>
            <p:nvPr/>
          </p:nvSpPr>
          <p:spPr>
            <a:xfrm>
              <a:off x="1287725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2" name="Shape 132"/>
            <p:cNvSpPr/>
            <p:nvPr/>
          </p:nvSpPr>
          <p:spPr>
            <a:xfrm>
              <a:off x="1287725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3" name="Shape 133"/>
            <p:cNvSpPr/>
            <p:nvPr/>
          </p:nvSpPr>
          <p:spPr>
            <a:xfrm>
              <a:off x="1287725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4" name="Shape 134"/>
            <p:cNvSpPr/>
            <p:nvPr/>
          </p:nvSpPr>
          <p:spPr>
            <a:xfrm>
              <a:off x="1287725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5" name="Shape 135"/>
            <p:cNvSpPr/>
            <p:nvPr/>
          </p:nvSpPr>
          <p:spPr>
            <a:xfrm>
              <a:off x="1287725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6" name="Shape 136"/>
            <p:cNvSpPr/>
            <p:nvPr/>
          </p:nvSpPr>
          <p:spPr>
            <a:xfrm>
              <a:off x="1287725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7" name="Shape 137"/>
            <p:cNvSpPr/>
            <p:nvPr/>
          </p:nvSpPr>
          <p:spPr>
            <a:xfrm>
              <a:off x="1287725" y="53554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8" name="Shape 138"/>
            <p:cNvSpPr/>
            <p:nvPr/>
          </p:nvSpPr>
          <p:spPr>
            <a:xfrm>
              <a:off x="1438225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9" name="Shape 139"/>
            <p:cNvSpPr/>
            <p:nvPr/>
          </p:nvSpPr>
          <p:spPr>
            <a:xfrm>
              <a:off x="1438225" y="53912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0" name="Shape 140"/>
            <p:cNvSpPr/>
            <p:nvPr/>
          </p:nvSpPr>
          <p:spPr>
            <a:xfrm>
              <a:off x="1438225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1" name="Shape 141"/>
            <p:cNvSpPr/>
            <p:nvPr/>
          </p:nvSpPr>
          <p:spPr>
            <a:xfrm>
              <a:off x="1438225" y="8401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2" name="Shape 142"/>
            <p:cNvSpPr/>
            <p:nvPr/>
          </p:nvSpPr>
          <p:spPr>
            <a:xfrm>
              <a:off x="1438225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3" name="Shape 143"/>
            <p:cNvSpPr/>
            <p:nvPr/>
          </p:nvSpPr>
          <p:spPr>
            <a:xfrm>
              <a:off x="1438225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4" name="Shape 144"/>
            <p:cNvSpPr/>
            <p:nvPr/>
          </p:nvSpPr>
          <p:spPr>
            <a:xfrm>
              <a:off x="1438225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5" name="Shape 145"/>
            <p:cNvSpPr/>
            <p:nvPr/>
          </p:nvSpPr>
          <p:spPr>
            <a:xfrm>
              <a:off x="1438225" y="14422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6" name="Shape 146"/>
            <p:cNvSpPr/>
            <p:nvPr/>
          </p:nvSpPr>
          <p:spPr>
            <a:xfrm>
              <a:off x="1438225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7" name="Shape 147"/>
            <p:cNvSpPr/>
            <p:nvPr/>
          </p:nvSpPr>
          <p:spPr>
            <a:xfrm>
              <a:off x="1438225" y="17432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8" name="Shape 148"/>
            <p:cNvSpPr/>
            <p:nvPr/>
          </p:nvSpPr>
          <p:spPr>
            <a:xfrm>
              <a:off x="1438225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9" name="Shape 149"/>
            <p:cNvSpPr/>
            <p:nvPr/>
          </p:nvSpPr>
          <p:spPr>
            <a:xfrm>
              <a:off x="1438225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0" name="Shape 150"/>
            <p:cNvSpPr/>
            <p:nvPr/>
          </p:nvSpPr>
          <p:spPr>
            <a:xfrm>
              <a:off x="1438225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1" name="Shape 151"/>
            <p:cNvSpPr/>
            <p:nvPr/>
          </p:nvSpPr>
          <p:spPr>
            <a:xfrm>
              <a:off x="1438225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2" name="Shape 152"/>
            <p:cNvSpPr/>
            <p:nvPr/>
          </p:nvSpPr>
          <p:spPr>
            <a:xfrm>
              <a:off x="1438225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3" name="Shape 153"/>
            <p:cNvSpPr/>
            <p:nvPr/>
          </p:nvSpPr>
          <p:spPr>
            <a:xfrm>
              <a:off x="1438225" y="29473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4" name="Shape 154"/>
            <p:cNvSpPr/>
            <p:nvPr/>
          </p:nvSpPr>
          <p:spPr>
            <a:xfrm>
              <a:off x="1438225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5" name="Shape 155"/>
            <p:cNvSpPr/>
            <p:nvPr/>
          </p:nvSpPr>
          <p:spPr>
            <a:xfrm>
              <a:off x="1438225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6" name="Shape 156"/>
            <p:cNvSpPr/>
            <p:nvPr/>
          </p:nvSpPr>
          <p:spPr>
            <a:xfrm>
              <a:off x="1438225" y="33988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7" name="Shape 157"/>
            <p:cNvSpPr/>
            <p:nvPr/>
          </p:nvSpPr>
          <p:spPr>
            <a:xfrm>
              <a:off x="1438225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8" name="Shape 158"/>
            <p:cNvSpPr/>
            <p:nvPr/>
          </p:nvSpPr>
          <p:spPr>
            <a:xfrm>
              <a:off x="1438225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9" name="Shape 159"/>
            <p:cNvSpPr/>
            <p:nvPr/>
          </p:nvSpPr>
          <p:spPr>
            <a:xfrm>
              <a:off x="1438225" y="38503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0" name="Shape 160"/>
            <p:cNvSpPr/>
            <p:nvPr/>
          </p:nvSpPr>
          <p:spPr>
            <a:xfrm>
              <a:off x="1438225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1" name="Shape 161"/>
            <p:cNvSpPr/>
            <p:nvPr/>
          </p:nvSpPr>
          <p:spPr>
            <a:xfrm>
              <a:off x="1438225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2" name="Shape 162"/>
            <p:cNvSpPr/>
            <p:nvPr/>
          </p:nvSpPr>
          <p:spPr>
            <a:xfrm>
              <a:off x="1438225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3" name="Shape 163"/>
            <p:cNvSpPr/>
            <p:nvPr/>
          </p:nvSpPr>
          <p:spPr>
            <a:xfrm>
              <a:off x="1438225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4" name="Shape 164"/>
            <p:cNvSpPr/>
            <p:nvPr/>
          </p:nvSpPr>
          <p:spPr>
            <a:xfrm>
              <a:off x="1438225" y="47534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5" name="Shape 165"/>
            <p:cNvSpPr/>
            <p:nvPr/>
          </p:nvSpPr>
          <p:spPr>
            <a:xfrm>
              <a:off x="1438225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6" name="Shape 166"/>
            <p:cNvSpPr/>
            <p:nvPr/>
          </p:nvSpPr>
          <p:spPr>
            <a:xfrm>
              <a:off x="1438225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7" name="Shape 167"/>
            <p:cNvSpPr/>
            <p:nvPr/>
          </p:nvSpPr>
          <p:spPr>
            <a:xfrm>
              <a:off x="1438225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8" name="Shape 168"/>
            <p:cNvSpPr/>
            <p:nvPr/>
          </p:nvSpPr>
          <p:spPr>
            <a:xfrm>
              <a:off x="1438225" y="53554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9" name="Shape 169"/>
            <p:cNvSpPr/>
            <p:nvPr/>
          </p:nvSpPr>
          <p:spPr>
            <a:xfrm>
              <a:off x="1588750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0" name="Shape 170"/>
            <p:cNvSpPr/>
            <p:nvPr/>
          </p:nvSpPr>
          <p:spPr>
            <a:xfrm>
              <a:off x="1588750" y="8401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1" name="Shape 171"/>
            <p:cNvSpPr/>
            <p:nvPr/>
          </p:nvSpPr>
          <p:spPr>
            <a:xfrm>
              <a:off x="1588750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2" name="Shape 172"/>
            <p:cNvSpPr/>
            <p:nvPr/>
          </p:nvSpPr>
          <p:spPr>
            <a:xfrm>
              <a:off x="1588750" y="14422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3" name="Shape 173"/>
            <p:cNvSpPr/>
            <p:nvPr/>
          </p:nvSpPr>
          <p:spPr>
            <a:xfrm>
              <a:off x="1588750" y="17432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4" name="Shape 174"/>
            <p:cNvSpPr/>
            <p:nvPr/>
          </p:nvSpPr>
          <p:spPr>
            <a:xfrm>
              <a:off x="1588750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5" name="Shape 175"/>
            <p:cNvSpPr/>
            <p:nvPr/>
          </p:nvSpPr>
          <p:spPr>
            <a:xfrm>
              <a:off x="1588750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6" name="Shape 176"/>
            <p:cNvSpPr/>
            <p:nvPr/>
          </p:nvSpPr>
          <p:spPr>
            <a:xfrm>
              <a:off x="1588750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7" name="Shape 177"/>
            <p:cNvSpPr/>
            <p:nvPr/>
          </p:nvSpPr>
          <p:spPr>
            <a:xfrm>
              <a:off x="1588750" y="29473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8" name="Shape 178"/>
            <p:cNvSpPr/>
            <p:nvPr/>
          </p:nvSpPr>
          <p:spPr>
            <a:xfrm>
              <a:off x="1588750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9" name="Shape 179"/>
            <p:cNvSpPr/>
            <p:nvPr/>
          </p:nvSpPr>
          <p:spPr>
            <a:xfrm>
              <a:off x="1588750" y="33988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0" name="Shape 180"/>
            <p:cNvSpPr/>
            <p:nvPr/>
          </p:nvSpPr>
          <p:spPr>
            <a:xfrm>
              <a:off x="1588750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1" name="Shape 181"/>
            <p:cNvSpPr/>
            <p:nvPr/>
          </p:nvSpPr>
          <p:spPr>
            <a:xfrm>
              <a:off x="1588750" y="38503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2" name="Shape 182"/>
            <p:cNvSpPr/>
            <p:nvPr/>
          </p:nvSpPr>
          <p:spPr>
            <a:xfrm>
              <a:off x="1588750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3" name="Shape 183"/>
            <p:cNvSpPr/>
            <p:nvPr/>
          </p:nvSpPr>
          <p:spPr>
            <a:xfrm>
              <a:off x="1588750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4" name="Shape 184"/>
            <p:cNvSpPr/>
            <p:nvPr/>
          </p:nvSpPr>
          <p:spPr>
            <a:xfrm>
              <a:off x="1588750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5" name="Shape 185"/>
            <p:cNvSpPr/>
            <p:nvPr/>
          </p:nvSpPr>
          <p:spPr>
            <a:xfrm>
              <a:off x="1588750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6" name="Shape 186"/>
            <p:cNvSpPr/>
            <p:nvPr/>
          </p:nvSpPr>
          <p:spPr>
            <a:xfrm>
              <a:off x="1588750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7" name="Shape 187"/>
            <p:cNvSpPr/>
            <p:nvPr/>
          </p:nvSpPr>
          <p:spPr>
            <a:xfrm>
              <a:off x="1588750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8" name="Shape 188"/>
            <p:cNvSpPr/>
            <p:nvPr/>
          </p:nvSpPr>
          <p:spPr>
            <a:xfrm>
              <a:off x="1739250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9" name="Shape 189"/>
            <p:cNvSpPr/>
            <p:nvPr/>
          </p:nvSpPr>
          <p:spPr>
            <a:xfrm>
              <a:off x="1739250" y="8401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0" name="Shape 190"/>
            <p:cNvSpPr/>
            <p:nvPr/>
          </p:nvSpPr>
          <p:spPr>
            <a:xfrm>
              <a:off x="1739250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1" name="Shape 191"/>
            <p:cNvSpPr/>
            <p:nvPr/>
          </p:nvSpPr>
          <p:spPr>
            <a:xfrm>
              <a:off x="1739250" y="14422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2" name="Shape 192"/>
            <p:cNvSpPr/>
            <p:nvPr/>
          </p:nvSpPr>
          <p:spPr>
            <a:xfrm>
              <a:off x="1739250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3" name="Shape 193"/>
            <p:cNvSpPr/>
            <p:nvPr/>
          </p:nvSpPr>
          <p:spPr>
            <a:xfrm>
              <a:off x="1739250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4" name="Shape 194"/>
            <p:cNvSpPr/>
            <p:nvPr/>
          </p:nvSpPr>
          <p:spPr>
            <a:xfrm>
              <a:off x="1739250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5" name="Shape 195"/>
            <p:cNvSpPr/>
            <p:nvPr/>
          </p:nvSpPr>
          <p:spPr>
            <a:xfrm>
              <a:off x="1739250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6" name="Shape 196"/>
            <p:cNvSpPr/>
            <p:nvPr/>
          </p:nvSpPr>
          <p:spPr>
            <a:xfrm>
              <a:off x="1739250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7" name="Shape 197"/>
            <p:cNvSpPr/>
            <p:nvPr/>
          </p:nvSpPr>
          <p:spPr>
            <a:xfrm>
              <a:off x="1739250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8" name="Shape 198"/>
            <p:cNvSpPr/>
            <p:nvPr/>
          </p:nvSpPr>
          <p:spPr>
            <a:xfrm>
              <a:off x="1739250" y="53554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9" name="Shape 199"/>
            <p:cNvSpPr/>
            <p:nvPr/>
          </p:nvSpPr>
          <p:spPr>
            <a:xfrm>
              <a:off x="1889750" y="3886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0" name="Shape 200"/>
            <p:cNvSpPr/>
            <p:nvPr/>
          </p:nvSpPr>
          <p:spPr>
            <a:xfrm>
              <a:off x="1889750" y="8401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1" name="Shape 201"/>
            <p:cNvSpPr/>
            <p:nvPr/>
          </p:nvSpPr>
          <p:spPr>
            <a:xfrm>
              <a:off x="1889750" y="33988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2" name="Shape 202"/>
            <p:cNvSpPr/>
            <p:nvPr/>
          </p:nvSpPr>
          <p:spPr>
            <a:xfrm>
              <a:off x="1889750" y="46029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3" name="Shape 203"/>
            <p:cNvSpPr/>
            <p:nvPr/>
          </p:nvSpPr>
          <p:spPr>
            <a:xfrm>
              <a:off x="1889750" y="52049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4" name="Shape 204"/>
            <p:cNvSpPr/>
            <p:nvPr/>
          </p:nvSpPr>
          <p:spPr>
            <a:xfrm>
              <a:off x="2040275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5" name="Shape 205"/>
            <p:cNvSpPr/>
            <p:nvPr/>
          </p:nvSpPr>
          <p:spPr>
            <a:xfrm>
              <a:off x="2040275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6" name="Shape 206"/>
            <p:cNvSpPr/>
            <p:nvPr/>
          </p:nvSpPr>
          <p:spPr>
            <a:xfrm>
              <a:off x="2040275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7" name="Shape 207"/>
            <p:cNvSpPr/>
            <p:nvPr/>
          </p:nvSpPr>
          <p:spPr>
            <a:xfrm>
              <a:off x="2190775" y="5054450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8" name="Shape 208"/>
            <p:cNvSpPr/>
            <p:nvPr/>
          </p:nvSpPr>
          <p:spPr>
            <a:xfrm>
              <a:off x="2341300" y="47534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9" name="Shape 209"/>
            <p:cNvSpPr/>
            <p:nvPr/>
          </p:nvSpPr>
          <p:spPr>
            <a:xfrm>
              <a:off x="2642325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0" name="Shape 210"/>
            <p:cNvSpPr/>
            <p:nvPr/>
          </p:nvSpPr>
          <p:spPr>
            <a:xfrm>
              <a:off x="2642325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1" name="Shape 211"/>
            <p:cNvSpPr/>
            <p:nvPr/>
          </p:nvSpPr>
          <p:spPr>
            <a:xfrm>
              <a:off x="3244350" y="9906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212" name="Shape 212"/>
          <p:cNvGrpSpPr/>
          <p:nvPr/>
        </p:nvGrpSpPr>
        <p:grpSpPr>
          <a:xfrm rot="10800000">
            <a:off x="6367294" y="28698"/>
            <a:ext cx="2017554" cy="5086302"/>
            <a:chOff x="1588750" y="238125"/>
            <a:chExt cx="2078025" cy="5238750"/>
          </a:xfrm>
        </p:grpSpPr>
        <p:sp>
          <p:nvSpPr>
            <p:cNvPr id="213" name="Shape 213"/>
            <p:cNvSpPr/>
            <p:nvPr/>
          </p:nvSpPr>
          <p:spPr>
            <a:xfrm>
              <a:off x="1588750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4" name="Shape 214"/>
            <p:cNvSpPr/>
            <p:nvPr/>
          </p:nvSpPr>
          <p:spPr>
            <a:xfrm>
              <a:off x="1588750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5" name="Shape 215"/>
            <p:cNvSpPr/>
            <p:nvPr/>
          </p:nvSpPr>
          <p:spPr>
            <a:xfrm>
              <a:off x="1588750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6" name="Shape 216"/>
            <p:cNvSpPr/>
            <p:nvPr/>
          </p:nvSpPr>
          <p:spPr>
            <a:xfrm>
              <a:off x="1588750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7" name="Shape 217"/>
            <p:cNvSpPr/>
            <p:nvPr/>
          </p:nvSpPr>
          <p:spPr>
            <a:xfrm>
              <a:off x="1588750" y="47534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8" name="Shape 218"/>
            <p:cNvSpPr/>
            <p:nvPr/>
          </p:nvSpPr>
          <p:spPr>
            <a:xfrm>
              <a:off x="1588750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9" name="Shape 219"/>
            <p:cNvSpPr/>
            <p:nvPr/>
          </p:nvSpPr>
          <p:spPr>
            <a:xfrm>
              <a:off x="1739250" y="53912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0" name="Shape 220"/>
            <p:cNvSpPr/>
            <p:nvPr/>
          </p:nvSpPr>
          <p:spPr>
            <a:xfrm>
              <a:off x="1739250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1" name="Shape 221"/>
            <p:cNvSpPr/>
            <p:nvPr/>
          </p:nvSpPr>
          <p:spPr>
            <a:xfrm>
              <a:off x="1739250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2" name="Shape 222"/>
            <p:cNvSpPr/>
            <p:nvPr/>
          </p:nvSpPr>
          <p:spPr>
            <a:xfrm>
              <a:off x="1739250" y="33988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3" name="Shape 223"/>
            <p:cNvSpPr/>
            <p:nvPr/>
          </p:nvSpPr>
          <p:spPr>
            <a:xfrm>
              <a:off x="1739250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4" name="Shape 224"/>
            <p:cNvSpPr/>
            <p:nvPr/>
          </p:nvSpPr>
          <p:spPr>
            <a:xfrm>
              <a:off x="1739250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5" name="Shape 225"/>
            <p:cNvSpPr/>
            <p:nvPr/>
          </p:nvSpPr>
          <p:spPr>
            <a:xfrm>
              <a:off x="1739250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6" name="Shape 226"/>
            <p:cNvSpPr/>
            <p:nvPr/>
          </p:nvSpPr>
          <p:spPr>
            <a:xfrm>
              <a:off x="1889750" y="2381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7" name="Shape 227"/>
            <p:cNvSpPr/>
            <p:nvPr/>
          </p:nvSpPr>
          <p:spPr>
            <a:xfrm>
              <a:off x="1889750" y="14422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8" name="Shape 228"/>
            <p:cNvSpPr/>
            <p:nvPr/>
          </p:nvSpPr>
          <p:spPr>
            <a:xfrm>
              <a:off x="1889750" y="17432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9" name="Shape 229"/>
            <p:cNvSpPr/>
            <p:nvPr/>
          </p:nvSpPr>
          <p:spPr>
            <a:xfrm>
              <a:off x="1889750" y="18937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0" name="Shape 230"/>
            <p:cNvSpPr/>
            <p:nvPr/>
          </p:nvSpPr>
          <p:spPr>
            <a:xfrm>
              <a:off x="1889750" y="20442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1" name="Shape 231"/>
            <p:cNvSpPr/>
            <p:nvPr/>
          </p:nvSpPr>
          <p:spPr>
            <a:xfrm>
              <a:off x="1889750" y="21947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2" name="Shape 232"/>
            <p:cNvSpPr/>
            <p:nvPr/>
          </p:nvSpPr>
          <p:spPr>
            <a:xfrm>
              <a:off x="1889750" y="23452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3" name="Shape 233"/>
            <p:cNvSpPr/>
            <p:nvPr/>
          </p:nvSpPr>
          <p:spPr>
            <a:xfrm>
              <a:off x="1889750" y="24957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4" name="Shape 234"/>
            <p:cNvSpPr/>
            <p:nvPr/>
          </p:nvSpPr>
          <p:spPr>
            <a:xfrm>
              <a:off x="1889750" y="2646275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5" name="Shape 235"/>
            <p:cNvSpPr/>
            <p:nvPr/>
          </p:nvSpPr>
          <p:spPr>
            <a:xfrm>
              <a:off x="1889750" y="27968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6" name="Shape 236"/>
            <p:cNvSpPr/>
            <p:nvPr/>
          </p:nvSpPr>
          <p:spPr>
            <a:xfrm>
              <a:off x="1889750" y="2947300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7" name="Shape 237"/>
            <p:cNvSpPr/>
            <p:nvPr/>
          </p:nvSpPr>
          <p:spPr>
            <a:xfrm>
              <a:off x="1889750" y="30978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8" name="Shape 238"/>
            <p:cNvSpPr/>
            <p:nvPr/>
          </p:nvSpPr>
          <p:spPr>
            <a:xfrm>
              <a:off x="1889750" y="38503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9" name="Shape 239"/>
            <p:cNvSpPr/>
            <p:nvPr/>
          </p:nvSpPr>
          <p:spPr>
            <a:xfrm>
              <a:off x="1889750" y="4000875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0" name="Shape 240"/>
            <p:cNvSpPr/>
            <p:nvPr/>
          </p:nvSpPr>
          <p:spPr>
            <a:xfrm>
              <a:off x="1889750" y="41514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1" name="Shape 241"/>
            <p:cNvSpPr/>
            <p:nvPr/>
          </p:nvSpPr>
          <p:spPr>
            <a:xfrm>
              <a:off x="1889750" y="43019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2" name="Shape 242"/>
            <p:cNvSpPr/>
            <p:nvPr/>
          </p:nvSpPr>
          <p:spPr>
            <a:xfrm>
              <a:off x="1889750" y="44524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3" name="Shape 243"/>
            <p:cNvSpPr/>
            <p:nvPr/>
          </p:nvSpPr>
          <p:spPr>
            <a:xfrm>
              <a:off x="1889750" y="47534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4" name="Shape 244"/>
            <p:cNvSpPr/>
            <p:nvPr/>
          </p:nvSpPr>
          <p:spPr>
            <a:xfrm>
              <a:off x="1889750" y="49039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5" name="Shape 245"/>
            <p:cNvSpPr/>
            <p:nvPr/>
          </p:nvSpPr>
          <p:spPr>
            <a:xfrm>
              <a:off x="2040275" y="3886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6" name="Shape 246"/>
            <p:cNvSpPr/>
            <p:nvPr/>
          </p:nvSpPr>
          <p:spPr>
            <a:xfrm>
              <a:off x="2040275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7" name="Shape 247"/>
            <p:cNvSpPr/>
            <p:nvPr/>
          </p:nvSpPr>
          <p:spPr>
            <a:xfrm>
              <a:off x="2040275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8" name="Shape 248"/>
            <p:cNvSpPr/>
            <p:nvPr/>
          </p:nvSpPr>
          <p:spPr>
            <a:xfrm>
              <a:off x="2040275" y="14422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9" name="Shape 249"/>
            <p:cNvSpPr/>
            <p:nvPr/>
          </p:nvSpPr>
          <p:spPr>
            <a:xfrm>
              <a:off x="2040275" y="17432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0" name="Shape 250"/>
            <p:cNvSpPr/>
            <p:nvPr/>
          </p:nvSpPr>
          <p:spPr>
            <a:xfrm>
              <a:off x="2040275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1" name="Shape 251"/>
            <p:cNvSpPr/>
            <p:nvPr/>
          </p:nvSpPr>
          <p:spPr>
            <a:xfrm>
              <a:off x="2040275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2" name="Shape 252"/>
            <p:cNvSpPr/>
            <p:nvPr/>
          </p:nvSpPr>
          <p:spPr>
            <a:xfrm>
              <a:off x="2040275" y="29473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3" name="Shape 253"/>
            <p:cNvSpPr/>
            <p:nvPr/>
          </p:nvSpPr>
          <p:spPr>
            <a:xfrm>
              <a:off x="2040275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4" name="Shape 254"/>
            <p:cNvSpPr/>
            <p:nvPr/>
          </p:nvSpPr>
          <p:spPr>
            <a:xfrm>
              <a:off x="2040275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5" name="Shape 255"/>
            <p:cNvSpPr/>
            <p:nvPr/>
          </p:nvSpPr>
          <p:spPr>
            <a:xfrm>
              <a:off x="2040275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6" name="Shape 256"/>
            <p:cNvSpPr/>
            <p:nvPr/>
          </p:nvSpPr>
          <p:spPr>
            <a:xfrm>
              <a:off x="2040275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7" name="Shape 257"/>
            <p:cNvSpPr/>
            <p:nvPr/>
          </p:nvSpPr>
          <p:spPr>
            <a:xfrm>
              <a:off x="2040275" y="38503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8" name="Shape 258"/>
            <p:cNvSpPr/>
            <p:nvPr/>
          </p:nvSpPr>
          <p:spPr>
            <a:xfrm>
              <a:off x="2040275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9" name="Shape 259"/>
            <p:cNvSpPr/>
            <p:nvPr/>
          </p:nvSpPr>
          <p:spPr>
            <a:xfrm>
              <a:off x="2040275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0" name="Shape 260"/>
            <p:cNvSpPr/>
            <p:nvPr/>
          </p:nvSpPr>
          <p:spPr>
            <a:xfrm>
              <a:off x="2040275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1" name="Shape 261"/>
            <p:cNvSpPr/>
            <p:nvPr/>
          </p:nvSpPr>
          <p:spPr>
            <a:xfrm>
              <a:off x="2040275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2" name="Shape 262"/>
            <p:cNvSpPr/>
            <p:nvPr/>
          </p:nvSpPr>
          <p:spPr>
            <a:xfrm>
              <a:off x="2040275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3" name="Shape 263"/>
            <p:cNvSpPr/>
            <p:nvPr/>
          </p:nvSpPr>
          <p:spPr>
            <a:xfrm>
              <a:off x="2040275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4" name="Shape 264"/>
            <p:cNvSpPr/>
            <p:nvPr/>
          </p:nvSpPr>
          <p:spPr>
            <a:xfrm>
              <a:off x="2190775" y="2381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5" name="Shape 265"/>
            <p:cNvSpPr/>
            <p:nvPr/>
          </p:nvSpPr>
          <p:spPr>
            <a:xfrm>
              <a:off x="2190775" y="6896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6" name="Shape 266"/>
            <p:cNvSpPr/>
            <p:nvPr/>
          </p:nvSpPr>
          <p:spPr>
            <a:xfrm>
              <a:off x="2190775" y="8401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7" name="Shape 267"/>
            <p:cNvSpPr/>
            <p:nvPr/>
          </p:nvSpPr>
          <p:spPr>
            <a:xfrm>
              <a:off x="2190775" y="11411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8" name="Shape 268"/>
            <p:cNvSpPr/>
            <p:nvPr/>
          </p:nvSpPr>
          <p:spPr>
            <a:xfrm>
              <a:off x="2190775" y="12917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9" name="Shape 269"/>
            <p:cNvSpPr/>
            <p:nvPr/>
          </p:nvSpPr>
          <p:spPr>
            <a:xfrm>
              <a:off x="2190775" y="1592700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0" name="Shape 270"/>
            <p:cNvSpPr/>
            <p:nvPr/>
          </p:nvSpPr>
          <p:spPr>
            <a:xfrm>
              <a:off x="2190775" y="17432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1" name="Shape 271"/>
            <p:cNvSpPr/>
            <p:nvPr/>
          </p:nvSpPr>
          <p:spPr>
            <a:xfrm>
              <a:off x="2190775" y="18937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2" name="Shape 272"/>
            <p:cNvSpPr/>
            <p:nvPr/>
          </p:nvSpPr>
          <p:spPr>
            <a:xfrm>
              <a:off x="2190775" y="20442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3" name="Shape 273"/>
            <p:cNvSpPr/>
            <p:nvPr/>
          </p:nvSpPr>
          <p:spPr>
            <a:xfrm>
              <a:off x="2190775" y="21947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4" name="Shape 274"/>
            <p:cNvSpPr/>
            <p:nvPr/>
          </p:nvSpPr>
          <p:spPr>
            <a:xfrm>
              <a:off x="2190775" y="23452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5" name="Shape 275"/>
            <p:cNvSpPr/>
            <p:nvPr/>
          </p:nvSpPr>
          <p:spPr>
            <a:xfrm>
              <a:off x="2190775" y="24957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6" name="Shape 276"/>
            <p:cNvSpPr/>
            <p:nvPr/>
          </p:nvSpPr>
          <p:spPr>
            <a:xfrm>
              <a:off x="2190775" y="27968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7" name="Shape 277"/>
            <p:cNvSpPr/>
            <p:nvPr/>
          </p:nvSpPr>
          <p:spPr>
            <a:xfrm>
              <a:off x="2190775" y="30978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8" name="Shape 278"/>
            <p:cNvSpPr/>
            <p:nvPr/>
          </p:nvSpPr>
          <p:spPr>
            <a:xfrm>
              <a:off x="2190775" y="32483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9" name="Shape 279"/>
            <p:cNvSpPr/>
            <p:nvPr/>
          </p:nvSpPr>
          <p:spPr>
            <a:xfrm>
              <a:off x="2190775" y="33988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0" name="Shape 280"/>
            <p:cNvSpPr/>
            <p:nvPr/>
          </p:nvSpPr>
          <p:spPr>
            <a:xfrm>
              <a:off x="2190775" y="35493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1" name="Shape 281"/>
            <p:cNvSpPr/>
            <p:nvPr/>
          </p:nvSpPr>
          <p:spPr>
            <a:xfrm>
              <a:off x="2190775" y="36998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2" name="Shape 282"/>
            <p:cNvSpPr/>
            <p:nvPr/>
          </p:nvSpPr>
          <p:spPr>
            <a:xfrm>
              <a:off x="2190775" y="4000875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3" name="Shape 283"/>
            <p:cNvSpPr/>
            <p:nvPr/>
          </p:nvSpPr>
          <p:spPr>
            <a:xfrm>
              <a:off x="2190775" y="41514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4" name="Shape 284"/>
            <p:cNvSpPr/>
            <p:nvPr/>
          </p:nvSpPr>
          <p:spPr>
            <a:xfrm>
              <a:off x="2190775" y="44524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5" name="Shape 285"/>
            <p:cNvSpPr/>
            <p:nvPr/>
          </p:nvSpPr>
          <p:spPr>
            <a:xfrm>
              <a:off x="2190775" y="46029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6" name="Shape 286"/>
            <p:cNvSpPr/>
            <p:nvPr/>
          </p:nvSpPr>
          <p:spPr>
            <a:xfrm>
              <a:off x="2190775" y="47534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7" name="Shape 287"/>
            <p:cNvSpPr/>
            <p:nvPr/>
          </p:nvSpPr>
          <p:spPr>
            <a:xfrm>
              <a:off x="2190775" y="52049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8" name="Shape 288"/>
            <p:cNvSpPr/>
            <p:nvPr/>
          </p:nvSpPr>
          <p:spPr>
            <a:xfrm>
              <a:off x="2190775" y="53554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9" name="Shape 289"/>
            <p:cNvSpPr/>
            <p:nvPr/>
          </p:nvSpPr>
          <p:spPr>
            <a:xfrm>
              <a:off x="2341300" y="53912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0" name="Shape 290"/>
            <p:cNvSpPr/>
            <p:nvPr/>
          </p:nvSpPr>
          <p:spPr>
            <a:xfrm>
              <a:off x="2341300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1" name="Shape 291"/>
            <p:cNvSpPr/>
            <p:nvPr/>
          </p:nvSpPr>
          <p:spPr>
            <a:xfrm>
              <a:off x="2341300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2" name="Shape 292"/>
            <p:cNvSpPr/>
            <p:nvPr/>
          </p:nvSpPr>
          <p:spPr>
            <a:xfrm>
              <a:off x="2341300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3" name="Shape 293"/>
            <p:cNvSpPr/>
            <p:nvPr/>
          </p:nvSpPr>
          <p:spPr>
            <a:xfrm>
              <a:off x="2341300" y="14422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4" name="Shape 294"/>
            <p:cNvSpPr/>
            <p:nvPr/>
          </p:nvSpPr>
          <p:spPr>
            <a:xfrm>
              <a:off x="2341300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5" name="Shape 295"/>
            <p:cNvSpPr/>
            <p:nvPr/>
          </p:nvSpPr>
          <p:spPr>
            <a:xfrm>
              <a:off x="2341300" y="17432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6" name="Shape 296"/>
            <p:cNvSpPr/>
            <p:nvPr/>
          </p:nvSpPr>
          <p:spPr>
            <a:xfrm>
              <a:off x="2341300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7" name="Shape 297"/>
            <p:cNvSpPr/>
            <p:nvPr/>
          </p:nvSpPr>
          <p:spPr>
            <a:xfrm>
              <a:off x="2341300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8" name="Shape 298"/>
            <p:cNvSpPr/>
            <p:nvPr/>
          </p:nvSpPr>
          <p:spPr>
            <a:xfrm>
              <a:off x="2341300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9" name="Shape 299"/>
            <p:cNvSpPr/>
            <p:nvPr/>
          </p:nvSpPr>
          <p:spPr>
            <a:xfrm>
              <a:off x="2341300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0" name="Shape 300"/>
            <p:cNvSpPr/>
            <p:nvPr/>
          </p:nvSpPr>
          <p:spPr>
            <a:xfrm>
              <a:off x="2341300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1" name="Shape 301"/>
            <p:cNvSpPr/>
            <p:nvPr/>
          </p:nvSpPr>
          <p:spPr>
            <a:xfrm>
              <a:off x="2341300" y="29473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2" name="Shape 302"/>
            <p:cNvSpPr/>
            <p:nvPr/>
          </p:nvSpPr>
          <p:spPr>
            <a:xfrm>
              <a:off x="2341300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3" name="Shape 303"/>
            <p:cNvSpPr/>
            <p:nvPr/>
          </p:nvSpPr>
          <p:spPr>
            <a:xfrm>
              <a:off x="2341300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4" name="Shape 304"/>
            <p:cNvSpPr/>
            <p:nvPr/>
          </p:nvSpPr>
          <p:spPr>
            <a:xfrm>
              <a:off x="2341300" y="33988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5" name="Shape 305"/>
            <p:cNvSpPr/>
            <p:nvPr/>
          </p:nvSpPr>
          <p:spPr>
            <a:xfrm>
              <a:off x="2341300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6" name="Shape 306"/>
            <p:cNvSpPr/>
            <p:nvPr/>
          </p:nvSpPr>
          <p:spPr>
            <a:xfrm>
              <a:off x="2341300" y="38503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7" name="Shape 307"/>
            <p:cNvSpPr/>
            <p:nvPr/>
          </p:nvSpPr>
          <p:spPr>
            <a:xfrm>
              <a:off x="2341300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8" name="Shape 308"/>
            <p:cNvSpPr/>
            <p:nvPr/>
          </p:nvSpPr>
          <p:spPr>
            <a:xfrm>
              <a:off x="2341300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9" name="Shape 309"/>
            <p:cNvSpPr/>
            <p:nvPr/>
          </p:nvSpPr>
          <p:spPr>
            <a:xfrm>
              <a:off x="2341300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0" name="Shape 310"/>
            <p:cNvSpPr/>
            <p:nvPr/>
          </p:nvSpPr>
          <p:spPr>
            <a:xfrm>
              <a:off x="2341300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1" name="Shape 311"/>
            <p:cNvSpPr/>
            <p:nvPr/>
          </p:nvSpPr>
          <p:spPr>
            <a:xfrm>
              <a:off x="2341300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2" name="Shape 312"/>
            <p:cNvSpPr/>
            <p:nvPr/>
          </p:nvSpPr>
          <p:spPr>
            <a:xfrm>
              <a:off x="2341300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3" name="Shape 313"/>
            <p:cNvSpPr/>
            <p:nvPr/>
          </p:nvSpPr>
          <p:spPr>
            <a:xfrm>
              <a:off x="2341300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4" name="Shape 314"/>
            <p:cNvSpPr/>
            <p:nvPr/>
          </p:nvSpPr>
          <p:spPr>
            <a:xfrm>
              <a:off x="2341300" y="53554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5" name="Shape 315"/>
            <p:cNvSpPr/>
            <p:nvPr/>
          </p:nvSpPr>
          <p:spPr>
            <a:xfrm>
              <a:off x="2491800" y="3886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6" name="Shape 316"/>
            <p:cNvSpPr/>
            <p:nvPr/>
          </p:nvSpPr>
          <p:spPr>
            <a:xfrm>
              <a:off x="2491800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7" name="Shape 317"/>
            <p:cNvSpPr/>
            <p:nvPr/>
          </p:nvSpPr>
          <p:spPr>
            <a:xfrm>
              <a:off x="2491800" y="8401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8" name="Shape 318"/>
            <p:cNvSpPr/>
            <p:nvPr/>
          </p:nvSpPr>
          <p:spPr>
            <a:xfrm>
              <a:off x="2491800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9" name="Shape 319"/>
            <p:cNvSpPr/>
            <p:nvPr/>
          </p:nvSpPr>
          <p:spPr>
            <a:xfrm>
              <a:off x="2491800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0" name="Shape 320"/>
            <p:cNvSpPr/>
            <p:nvPr/>
          </p:nvSpPr>
          <p:spPr>
            <a:xfrm>
              <a:off x="2491800" y="14422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1" name="Shape 321"/>
            <p:cNvSpPr/>
            <p:nvPr/>
          </p:nvSpPr>
          <p:spPr>
            <a:xfrm>
              <a:off x="2491800" y="17432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2" name="Shape 322"/>
            <p:cNvSpPr/>
            <p:nvPr/>
          </p:nvSpPr>
          <p:spPr>
            <a:xfrm>
              <a:off x="2491800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3" name="Shape 323"/>
            <p:cNvSpPr/>
            <p:nvPr/>
          </p:nvSpPr>
          <p:spPr>
            <a:xfrm>
              <a:off x="2491800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4" name="Shape 324"/>
            <p:cNvSpPr/>
            <p:nvPr/>
          </p:nvSpPr>
          <p:spPr>
            <a:xfrm>
              <a:off x="2491800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5" name="Shape 325"/>
            <p:cNvSpPr/>
            <p:nvPr/>
          </p:nvSpPr>
          <p:spPr>
            <a:xfrm>
              <a:off x="2491800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6" name="Shape 326"/>
            <p:cNvSpPr/>
            <p:nvPr/>
          </p:nvSpPr>
          <p:spPr>
            <a:xfrm>
              <a:off x="2491800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7" name="Shape 327"/>
            <p:cNvSpPr/>
            <p:nvPr/>
          </p:nvSpPr>
          <p:spPr>
            <a:xfrm>
              <a:off x="2491800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8" name="Shape 328"/>
            <p:cNvSpPr/>
            <p:nvPr/>
          </p:nvSpPr>
          <p:spPr>
            <a:xfrm>
              <a:off x="2491800" y="29473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9" name="Shape 329"/>
            <p:cNvSpPr/>
            <p:nvPr/>
          </p:nvSpPr>
          <p:spPr>
            <a:xfrm>
              <a:off x="2491800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0" name="Shape 330"/>
            <p:cNvSpPr/>
            <p:nvPr/>
          </p:nvSpPr>
          <p:spPr>
            <a:xfrm>
              <a:off x="2491800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1" name="Shape 331"/>
            <p:cNvSpPr/>
            <p:nvPr/>
          </p:nvSpPr>
          <p:spPr>
            <a:xfrm>
              <a:off x="2491800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2" name="Shape 332"/>
            <p:cNvSpPr/>
            <p:nvPr/>
          </p:nvSpPr>
          <p:spPr>
            <a:xfrm>
              <a:off x="2491800" y="38503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3" name="Shape 333"/>
            <p:cNvSpPr/>
            <p:nvPr/>
          </p:nvSpPr>
          <p:spPr>
            <a:xfrm>
              <a:off x="2491800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4" name="Shape 334"/>
            <p:cNvSpPr/>
            <p:nvPr/>
          </p:nvSpPr>
          <p:spPr>
            <a:xfrm>
              <a:off x="2491800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5" name="Shape 335"/>
            <p:cNvSpPr/>
            <p:nvPr/>
          </p:nvSpPr>
          <p:spPr>
            <a:xfrm>
              <a:off x="2491800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6" name="Shape 336"/>
            <p:cNvSpPr/>
            <p:nvPr/>
          </p:nvSpPr>
          <p:spPr>
            <a:xfrm>
              <a:off x="2491800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7" name="Shape 337"/>
            <p:cNvSpPr/>
            <p:nvPr/>
          </p:nvSpPr>
          <p:spPr>
            <a:xfrm>
              <a:off x="2491800" y="47534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8" name="Shape 338"/>
            <p:cNvSpPr/>
            <p:nvPr/>
          </p:nvSpPr>
          <p:spPr>
            <a:xfrm>
              <a:off x="2491800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9" name="Shape 339"/>
            <p:cNvSpPr/>
            <p:nvPr/>
          </p:nvSpPr>
          <p:spPr>
            <a:xfrm>
              <a:off x="2491800" y="53554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0" name="Shape 340"/>
            <p:cNvSpPr/>
            <p:nvPr/>
          </p:nvSpPr>
          <p:spPr>
            <a:xfrm>
              <a:off x="2642325" y="53912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1" name="Shape 341"/>
            <p:cNvSpPr/>
            <p:nvPr/>
          </p:nvSpPr>
          <p:spPr>
            <a:xfrm>
              <a:off x="2642325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2" name="Shape 342"/>
            <p:cNvSpPr/>
            <p:nvPr/>
          </p:nvSpPr>
          <p:spPr>
            <a:xfrm>
              <a:off x="2642325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3" name="Shape 343"/>
            <p:cNvSpPr/>
            <p:nvPr/>
          </p:nvSpPr>
          <p:spPr>
            <a:xfrm>
              <a:off x="2642325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4" name="Shape 344"/>
            <p:cNvSpPr/>
            <p:nvPr/>
          </p:nvSpPr>
          <p:spPr>
            <a:xfrm>
              <a:off x="2642325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5" name="Shape 345"/>
            <p:cNvSpPr/>
            <p:nvPr/>
          </p:nvSpPr>
          <p:spPr>
            <a:xfrm>
              <a:off x="2642325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6" name="Shape 346"/>
            <p:cNvSpPr/>
            <p:nvPr/>
          </p:nvSpPr>
          <p:spPr>
            <a:xfrm>
              <a:off x="2642325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7" name="Shape 347"/>
            <p:cNvSpPr/>
            <p:nvPr/>
          </p:nvSpPr>
          <p:spPr>
            <a:xfrm>
              <a:off x="2642325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8" name="Shape 348"/>
            <p:cNvSpPr/>
            <p:nvPr/>
          </p:nvSpPr>
          <p:spPr>
            <a:xfrm>
              <a:off x="2642325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9" name="Shape 349"/>
            <p:cNvSpPr/>
            <p:nvPr/>
          </p:nvSpPr>
          <p:spPr>
            <a:xfrm>
              <a:off x="2642325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0" name="Shape 350"/>
            <p:cNvSpPr/>
            <p:nvPr/>
          </p:nvSpPr>
          <p:spPr>
            <a:xfrm>
              <a:off x="2642325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1" name="Shape 351"/>
            <p:cNvSpPr/>
            <p:nvPr/>
          </p:nvSpPr>
          <p:spPr>
            <a:xfrm>
              <a:off x="2642325" y="33988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2" name="Shape 352"/>
            <p:cNvSpPr/>
            <p:nvPr/>
          </p:nvSpPr>
          <p:spPr>
            <a:xfrm>
              <a:off x="2642325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3" name="Shape 353"/>
            <p:cNvSpPr/>
            <p:nvPr/>
          </p:nvSpPr>
          <p:spPr>
            <a:xfrm>
              <a:off x="2642325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4" name="Shape 354"/>
            <p:cNvSpPr/>
            <p:nvPr/>
          </p:nvSpPr>
          <p:spPr>
            <a:xfrm>
              <a:off x="2642325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5" name="Shape 355"/>
            <p:cNvSpPr/>
            <p:nvPr/>
          </p:nvSpPr>
          <p:spPr>
            <a:xfrm>
              <a:off x="2642325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6" name="Shape 356"/>
            <p:cNvSpPr/>
            <p:nvPr/>
          </p:nvSpPr>
          <p:spPr>
            <a:xfrm>
              <a:off x="2642325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7" name="Shape 357"/>
            <p:cNvSpPr/>
            <p:nvPr/>
          </p:nvSpPr>
          <p:spPr>
            <a:xfrm>
              <a:off x="2642325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8" name="Shape 358"/>
            <p:cNvSpPr/>
            <p:nvPr/>
          </p:nvSpPr>
          <p:spPr>
            <a:xfrm>
              <a:off x="2642325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9" name="Shape 359"/>
            <p:cNvSpPr/>
            <p:nvPr/>
          </p:nvSpPr>
          <p:spPr>
            <a:xfrm>
              <a:off x="2642325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0" name="Shape 360"/>
            <p:cNvSpPr/>
            <p:nvPr/>
          </p:nvSpPr>
          <p:spPr>
            <a:xfrm>
              <a:off x="2792825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1" name="Shape 361"/>
            <p:cNvSpPr/>
            <p:nvPr/>
          </p:nvSpPr>
          <p:spPr>
            <a:xfrm>
              <a:off x="2792825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2" name="Shape 362"/>
            <p:cNvSpPr/>
            <p:nvPr/>
          </p:nvSpPr>
          <p:spPr>
            <a:xfrm>
              <a:off x="2792825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3" name="Shape 363"/>
            <p:cNvSpPr/>
            <p:nvPr/>
          </p:nvSpPr>
          <p:spPr>
            <a:xfrm>
              <a:off x="2792825" y="14422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4" name="Shape 364"/>
            <p:cNvSpPr/>
            <p:nvPr/>
          </p:nvSpPr>
          <p:spPr>
            <a:xfrm>
              <a:off x="2792825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5" name="Shape 365"/>
            <p:cNvSpPr/>
            <p:nvPr/>
          </p:nvSpPr>
          <p:spPr>
            <a:xfrm>
              <a:off x="2792825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6" name="Shape 366"/>
            <p:cNvSpPr/>
            <p:nvPr/>
          </p:nvSpPr>
          <p:spPr>
            <a:xfrm>
              <a:off x="2792825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7" name="Shape 367"/>
            <p:cNvSpPr/>
            <p:nvPr/>
          </p:nvSpPr>
          <p:spPr>
            <a:xfrm>
              <a:off x="2792825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8" name="Shape 368"/>
            <p:cNvSpPr/>
            <p:nvPr/>
          </p:nvSpPr>
          <p:spPr>
            <a:xfrm>
              <a:off x="2792825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9" name="Shape 369"/>
            <p:cNvSpPr/>
            <p:nvPr/>
          </p:nvSpPr>
          <p:spPr>
            <a:xfrm>
              <a:off x="2792825" y="29473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0" name="Shape 370"/>
            <p:cNvSpPr/>
            <p:nvPr/>
          </p:nvSpPr>
          <p:spPr>
            <a:xfrm>
              <a:off x="2792825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1" name="Shape 371"/>
            <p:cNvSpPr/>
            <p:nvPr/>
          </p:nvSpPr>
          <p:spPr>
            <a:xfrm>
              <a:off x="2792825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2" name="Shape 372"/>
            <p:cNvSpPr/>
            <p:nvPr/>
          </p:nvSpPr>
          <p:spPr>
            <a:xfrm>
              <a:off x="2792825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3" name="Shape 373"/>
            <p:cNvSpPr/>
            <p:nvPr/>
          </p:nvSpPr>
          <p:spPr>
            <a:xfrm>
              <a:off x="2792825" y="38503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4" name="Shape 374"/>
            <p:cNvSpPr/>
            <p:nvPr/>
          </p:nvSpPr>
          <p:spPr>
            <a:xfrm>
              <a:off x="2792825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5" name="Shape 375"/>
            <p:cNvSpPr/>
            <p:nvPr/>
          </p:nvSpPr>
          <p:spPr>
            <a:xfrm>
              <a:off x="2792825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6" name="Shape 376"/>
            <p:cNvSpPr/>
            <p:nvPr/>
          </p:nvSpPr>
          <p:spPr>
            <a:xfrm>
              <a:off x="2792825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7" name="Shape 377"/>
            <p:cNvSpPr/>
            <p:nvPr/>
          </p:nvSpPr>
          <p:spPr>
            <a:xfrm>
              <a:off x="2792825" y="53554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8" name="Shape 378"/>
            <p:cNvSpPr/>
            <p:nvPr/>
          </p:nvSpPr>
          <p:spPr>
            <a:xfrm>
              <a:off x="2943325" y="3886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9" name="Shape 379"/>
            <p:cNvSpPr/>
            <p:nvPr/>
          </p:nvSpPr>
          <p:spPr>
            <a:xfrm>
              <a:off x="2943325" y="539125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0" name="Shape 380"/>
            <p:cNvSpPr/>
            <p:nvPr/>
          </p:nvSpPr>
          <p:spPr>
            <a:xfrm>
              <a:off x="2943325" y="9906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1" name="Shape 381"/>
            <p:cNvSpPr/>
            <p:nvPr/>
          </p:nvSpPr>
          <p:spPr>
            <a:xfrm>
              <a:off x="2943325" y="12917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2" name="Shape 382"/>
            <p:cNvSpPr/>
            <p:nvPr/>
          </p:nvSpPr>
          <p:spPr>
            <a:xfrm>
              <a:off x="2943325" y="1592700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3" name="Shape 383"/>
            <p:cNvSpPr/>
            <p:nvPr/>
          </p:nvSpPr>
          <p:spPr>
            <a:xfrm>
              <a:off x="2943325" y="20442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4" name="Shape 384"/>
            <p:cNvSpPr/>
            <p:nvPr/>
          </p:nvSpPr>
          <p:spPr>
            <a:xfrm>
              <a:off x="2943325" y="23452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5" name="Shape 385"/>
            <p:cNvSpPr/>
            <p:nvPr/>
          </p:nvSpPr>
          <p:spPr>
            <a:xfrm>
              <a:off x="2943325" y="27968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6" name="Shape 386"/>
            <p:cNvSpPr/>
            <p:nvPr/>
          </p:nvSpPr>
          <p:spPr>
            <a:xfrm>
              <a:off x="2943325" y="30978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7" name="Shape 387"/>
            <p:cNvSpPr/>
            <p:nvPr/>
          </p:nvSpPr>
          <p:spPr>
            <a:xfrm>
              <a:off x="2943325" y="32483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8" name="Shape 388"/>
            <p:cNvSpPr/>
            <p:nvPr/>
          </p:nvSpPr>
          <p:spPr>
            <a:xfrm>
              <a:off x="2943325" y="35493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9" name="Shape 389"/>
            <p:cNvSpPr/>
            <p:nvPr/>
          </p:nvSpPr>
          <p:spPr>
            <a:xfrm>
              <a:off x="2943325" y="36998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0" name="Shape 390"/>
            <p:cNvSpPr/>
            <p:nvPr/>
          </p:nvSpPr>
          <p:spPr>
            <a:xfrm>
              <a:off x="2943325" y="38503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1" name="Shape 391"/>
            <p:cNvSpPr/>
            <p:nvPr/>
          </p:nvSpPr>
          <p:spPr>
            <a:xfrm>
              <a:off x="2943325" y="41514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2" name="Shape 392"/>
            <p:cNvSpPr/>
            <p:nvPr/>
          </p:nvSpPr>
          <p:spPr>
            <a:xfrm>
              <a:off x="2943325" y="43019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3" name="Shape 393"/>
            <p:cNvSpPr/>
            <p:nvPr/>
          </p:nvSpPr>
          <p:spPr>
            <a:xfrm>
              <a:off x="2943325" y="47534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4" name="Shape 394"/>
            <p:cNvSpPr/>
            <p:nvPr/>
          </p:nvSpPr>
          <p:spPr>
            <a:xfrm>
              <a:off x="2943325" y="5054450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5" name="Shape 395"/>
            <p:cNvSpPr/>
            <p:nvPr/>
          </p:nvSpPr>
          <p:spPr>
            <a:xfrm>
              <a:off x="2943325" y="52049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6" name="Shape 396"/>
            <p:cNvSpPr/>
            <p:nvPr/>
          </p:nvSpPr>
          <p:spPr>
            <a:xfrm>
              <a:off x="3093850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7" name="Shape 397"/>
            <p:cNvSpPr/>
            <p:nvPr/>
          </p:nvSpPr>
          <p:spPr>
            <a:xfrm>
              <a:off x="3093850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8" name="Shape 398"/>
            <p:cNvSpPr/>
            <p:nvPr/>
          </p:nvSpPr>
          <p:spPr>
            <a:xfrm>
              <a:off x="3093850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9" name="Shape 399"/>
            <p:cNvSpPr/>
            <p:nvPr/>
          </p:nvSpPr>
          <p:spPr>
            <a:xfrm>
              <a:off x="3093850" y="17432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0" name="Shape 400"/>
            <p:cNvSpPr/>
            <p:nvPr/>
          </p:nvSpPr>
          <p:spPr>
            <a:xfrm>
              <a:off x="3093850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1" name="Shape 401"/>
            <p:cNvSpPr/>
            <p:nvPr/>
          </p:nvSpPr>
          <p:spPr>
            <a:xfrm>
              <a:off x="3093850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2" name="Shape 402"/>
            <p:cNvSpPr/>
            <p:nvPr/>
          </p:nvSpPr>
          <p:spPr>
            <a:xfrm>
              <a:off x="3093850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3" name="Shape 403"/>
            <p:cNvSpPr/>
            <p:nvPr/>
          </p:nvSpPr>
          <p:spPr>
            <a:xfrm>
              <a:off x="3093850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4" name="Shape 404"/>
            <p:cNvSpPr/>
            <p:nvPr/>
          </p:nvSpPr>
          <p:spPr>
            <a:xfrm>
              <a:off x="3093850" y="53554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5" name="Shape 405"/>
            <p:cNvSpPr/>
            <p:nvPr/>
          </p:nvSpPr>
          <p:spPr>
            <a:xfrm>
              <a:off x="3244350" y="3886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6" name="Shape 406"/>
            <p:cNvSpPr/>
            <p:nvPr/>
          </p:nvSpPr>
          <p:spPr>
            <a:xfrm>
              <a:off x="3244350" y="12917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7" name="Shape 407"/>
            <p:cNvSpPr/>
            <p:nvPr/>
          </p:nvSpPr>
          <p:spPr>
            <a:xfrm>
              <a:off x="3244350" y="20442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8" name="Shape 408"/>
            <p:cNvSpPr/>
            <p:nvPr/>
          </p:nvSpPr>
          <p:spPr>
            <a:xfrm>
              <a:off x="3244350" y="27968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9" name="Shape 409"/>
            <p:cNvSpPr/>
            <p:nvPr/>
          </p:nvSpPr>
          <p:spPr>
            <a:xfrm>
              <a:off x="3244350" y="36998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0" name="Shape 410"/>
            <p:cNvSpPr/>
            <p:nvPr/>
          </p:nvSpPr>
          <p:spPr>
            <a:xfrm>
              <a:off x="3244350" y="44524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1" name="Shape 411"/>
            <p:cNvSpPr/>
            <p:nvPr/>
          </p:nvSpPr>
          <p:spPr>
            <a:xfrm>
              <a:off x="3244350" y="46029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2" name="Shape 412"/>
            <p:cNvSpPr/>
            <p:nvPr/>
          </p:nvSpPr>
          <p:spPr>
            <a:xfrm>
              <a:off x="3244350" y="52049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3" name="Shape 413"/>
            <p:cNvSpPr/>
            <p:nvPr/>
          </p:nvSpPr>
          <p:spPr>
            <a:xfrm>
              <a:off x="3394875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4" name="Shape 414"/>
            <p:cNvSpPr/>
            <p:nvPr/>
          </p:nvSpPr>
          <p:spPr>
            <a:xfrm>
              <a:off x="3394875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5" name="Shape 415"/>
            <p:cNvSpPr/>
            <p:nvPr/>
          </p:nvSpPr>
          <p:spPr>
            <a:xfrm>
              <a:off x="3394875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6" name="Shape 416"/>
            <p:cNvSpPr/>
            <p:nvPr/>
          </p:nvSpPr>
          <p:spPr>
            <a:xfrm>
              <a:off x="3394875" y="38503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7" name="Shape 417"/>
            <p:cNvSpPr/>
            <p:nvPr/>
          </p:nvSpPr>
          <p:spPr>
            <a:xfrm>
              <a:off x="3394875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8" name="Shape 418"/>
            <p:cNvSpPr/>
            <p:nvPr/>
          </p:nvSpPr>
          <p:spPr>
            <a:xfrm>
              <a:off x="3394875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9" name="Shape 419"/>
            <p:cNvSpPr/>
            <p:nvPr/>
          </p:nvSpPr>
          <p:spPr>
            <a:xfrm>
              <a:off x="3545375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0" name="Shape 420"/>
            <p:cNvSpPr/>
            <p:nvPr/>
          </p:nvSpPr>
          <p:spPr>
            <a:xfrm>
              <a:off x="3545375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1" name="Shape 421"/>
            <p:cNvSpPr/>
            <p:nvPr/>
          </p:nvSpPr>
          <p:spPr>
            <a:xfrm>
              <a:off x="3545375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422" name="Shape 422"/>
          <p:cNvGrpSpPr/>
          <p:nvPr/>
        </p:nvGrpSpPr>
        <p:grpSpPr>
          <a:xfrm rot="10800000">
            <a:off x="6367294" y="28698"/>
            <a:ext cx="2309820" cy="5086302"/>
            <a:chOff x="1287725" y="238125"/>
            <a:chExt cx="2379050" cy="5238750"/>
          </a:xfrm>
        </p:grpSpPr>
        <p:sp>
          <p:nvSpPr>
            <p:cNvPr id="423" name="Shape 423"/>
            <p:cNvSpPr/>
            <p:nvPr/>
          </p:nvSpPr>
          <p:spPr>
            <a:xfrm>
              <a:off x="1287725" y="3886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4" name="Shape 424"/>
            <p:cNvSpPr/>
            <p:nvPr/>
          </p:nvSpPr>
          <p:spPr>
            <a:xfrm>
              <a:off x="1287725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5" name="Shape 425"/>
            <p:cNvSpPr/>
            <p:nvPr/>
          </p:nvSpPr>
          <p:spPr>
            <a:xfrm>
              <a:off x="1287725" y="8401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6" name="Shape 426"/>
            <p:cNvSpPr/>
            <p:nvPr/>
          </p:nvSpPr>
          <p:spPr>
            <a:xfrm>
              <a:off x="1287725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7" name="Shape 427"/>
            <p:cNvSpPr/>
            <p:nvPr/>
          </p:nvSpPr>
          <p:spPr>
            <a:xfrm>
              <a:off x="1287725" y="17432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8" name="Shape 428"/>
            <p:cNvSpPr/>
            <p:nvPr/>
          </p:nvSpPr>
          <p:spPr>
            <a:xfrm>
              <a:off x="1287725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9" name="Shape 429"/>
            <p:cNvSpPr/>
            <p:nvPr/>
          </p:nvSpPr>
          <p:spPr>
            <a:xfrm>
              <a:off x="1287725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0" name="Shape 430"/>
            <p:cNvSpPr/>
            <p:nvPr/>
          </p:nvSpPr>
          <p:spPr>
            <a:xfrm>
              <a:off x="1287725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1" name="Shape 431"/>
            <p:cNvSpPr/>
            <p:nvPr/>
          </p:nvSpPr>
          <p:spPr>
            <a:xfrm>
              <a:off x="1287725" y="29473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2" name="Shape 432"/>
            <p:cNvSpPr/>
            <p:nvPr/>
          </p:nvSpPr>
          <p:spPr>
            <a:xfrm>
              <a:off x="1287725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3" name="Shape 433"/>
            <p:cNvSpPr/>
            <p:nvPr/>
          </p:nvSpPr>
          <p:spPr>
            <a:xfrm>
              <a:off x="1287725" y="38503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4" name="Shape 434"/>
            <p:cNvSpPr/>
            <p:nvPr/>
          </p:nvSpPr>
          <p:spPr>
            <a:xfrm>
              <a:off x="1287725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5" name="Shape 435"/>
            <p:cNvSpPr/>
            <p:nvPr/>
          </p:nvSpPr>
          <p:spPr>
            <a:xfrm>
              <a:off x="1287725" y="47534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6" name="Shape 436"/>
            <p:cNvSpPr/>
            <p:nvPr/>
          </p:nvSpPr>
          <p:spPr>
            <a:xfrm>
              <a:off x="1287725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7" name="Shape 437"/>
            <p:cNvSpPr/>
            <p:nvPr/>
          </p:nvSpPr>
          <p:spPr>
            <a:xfrm>
              <a:off x="1287725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8" name="Shape 438"/>
            <p:cNvSpPr/>
            <p:nvPr/>
          </p:nvSpPr>
          <p:spPr>
            <a:xfrm>
              <a:off x="1438225" y="3886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9" name="Shape 439"/>
            <p:cNvSpPr/>
            <p:nvPr/>
          </p:nvSpPr>
          <p:spPr>
            <a:xfrm>
              <a:off x="1438225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0" name="Shape 440"/>
            <p:cNvSpPr/>
            <p:nvPr/>
          </p:nvSpPr>
          <p:spPr>
            <a:xfrm>
              <a:off x="1438225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1" name="Shape 441"/>
            <p:cNvSpPr/>
            <p:nvPr/>
          </p:nvSpPr>
          <p:spPr>
            <a:xfrm>
              <a:off x="1438225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2" name="Shape 442"/>
            <p:cNvSpPr/>
            <p:nvPr/>
          </p:nvSpPr>
          <p:spPr>
            <a:xfrm>
              <a:off x="1588750" y="3886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3" name="Shape 443"/>
            <p:cNvSpPr/>
            <p:nvPr/>
          </p:nvSpPr>
          <p:spPr>
            <a:xfrm>
              <a:off x="1588750" y="53912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4" name="Shape 444"/>
            <p:cNvSpPr/>
            <p:nvPr/>
          </p:nvSpPr>
          <p:spPr>
            <a:xfrm>
              <a:off x="1588750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5" name="Shape 445"/>
            <p:cNvSpPr/>
            <p:nvPr/>
          </p:nvSpPr>
          <p:spPr>
            <a:xfrm>
              <a:off x="1588750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6" name="Shape 446"/>
            <p:cNvSpPr/>
            <p:nvPr/>
          </p:nvSpPr>
          <p:spPr>
            <a:xfrm>
              <a:off x="1588750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7" name="Shape 447"/>
            <p:cNvSpPr/>
            <p:nvPr/>
          </p:nvSpPr>
          <p:spPr>
            <a:xfrm>
              <a:off x="1588750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8" name="Shape 448"/>
            <p:cNvSpPr/>
            <p:nvPr/>
          </p:nvSpPr>
          <p:spPr>
            <a:xfrm>
              <a:off x="1588750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9" name="Shape 449"/>
            <p:cNvSpPr/>
            <p:nvPr/>
          </p:nvSpPr>
          <p:spPr>
            <a:xfrm>
              <a:off x="1588750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0" name="Shape 450"/>
            <p:cNvSpPr/>
            <p:nvPr/>
          </p:nvSpPr>
          <p:spPr>
            <a:xfrm>
              <a:off x="1588750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1" name="Shape 451"/>
            <p:cNvSpPr/>
            <p:nvPr/>
          </p:nvSpPr>
          <p:spPr>
            <a:xfrm>
              <a:off x="1588750" y="53554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2" name="Shape 452"/>
            <p:cNvSpPr/>
            <p:nvPr/>
          </p:nvSpPr>
          <p:spPr>
            <a:xfrm>
              <a:off x="1739250" y="3886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3" name="Shape 453"/>
            <p:cNvSpPr/>
            <p:nvPr/>
          </p:nvSpPr>
          <p:spPr>
            <a:xfrm>
              <a:off x="1739250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4" name="Shape 454"/>
            <p:cNvSpPr/>
            <p:nvPr/>
          </p:nvSpPr>
          <p:spPr>
            <a:xfrm>
              <a:off x="1739250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5" name="Shape 455"/>
            <p:cNvSpPr/>
            <p:nvPr/>
          </p:nvSpPr>
          <p:spPr>
            <a:xfrm>
              <a:off x="1739250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6" name="Shape 456"/>
            <p:cNvSpPr/>
            <p:nvPr/>
          </p:nvSpPr>
          <p:spPr>
            <a:xfrm>
              <a:off x="1739250" y="17432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7" name="Shape 457"/>
            <p:cNvSpPr/>
            <p:nvPr/>
          </p:nvSpPr>
          <p:spPr>
            <a:xfrm>
              <a:off x="1739250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8" name="Shape 458"/>
            <p:cNvSpPr/>
            <p:nvPr/>
          </p:nvSpPr>
          <p:spPr>
            <a:xfrm>
              <a:off x="1739250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9" name="Shape 459"/>
            <p:cNvSpPr/>
            <p:nvPr/>
          </p:nvSpPr>
          <p:spPr>
            <a:xfrm>
              <a:off x="1739250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0" name="Shape 460"/>
            <p:cNvSpPr/>
            <p:nvPr/>
          </p:nvSpPr>
          <p:spPr>
            <a:xfrm>
              <a:off x="1739250" y="29473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1" name="Shape 461"/>
            <p:cNvSpPr/>
            <p:nvPr/>
          </p:nvSpPr>
          <p:spPr>
            <a:xfrm>
              <a:off x="1739250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2" name="Shape 462"/>
            <p:cNvSpPr/>
            <p:nvPr/>
          </p:nvSpPr>
          <p:spPr>
            <a:xfrm>
              <a:off x="1739250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3" name="Shape 463"/>
            <p:cNvSpPr/>
            <p:nvPr/>
          </p:nvSpPr>
          <p:spPr>
            <a:xfrm>
              <a:off x="1739250" y="38503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4" name="Shape 464"/>
            <p:cNvSpPr/>
            <p:nvPr/>
          </p:nvSpPr>
          <p:spPr>
            <a:xfrm>
              <a:off x="1739250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5" name="Shape 465"/>
            <p:cNvSpPr/>
            <p:nvPr/>
          </p:nvSpPr>
          <p:spPr>
            <a:xfrm>
              <a:off x="1739250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6" name="Shape 466"/>
            <p:cNvSpPr/>
            <p:nvPr/>
          </p:nvSpPr>
          <p:spPr>
            <a:xfrm>
              <a:off x="1739250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7" name="Shape 467"/>
            <p:cNvSpPr/>
            <p:nvPr/>
          </p:nvSpPr>
          <p:spPr>
            <a:xfrm>
              <a:off x="1739250" y="47534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8" name="Shape 468"/>
            <p:cNvSpPr/>
            <p:nvPr/>
          </p:nvSpPr>
          <p:spPr>
            <a:xfrm>
              <a:off x="1739250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9" name="Shape 469"/>
            <p:cNvSpPr/>
            <p:nvPr/>
          </p:nvSpPr>
          <p:spPr>
            <a:xfrm>
              <a:off x="1889750" y="539125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0" name="Shape 470"/>
            <p:cNvSpPr/>
            <p:nvPr/>
          </p:nvSpPr>
          <p:spPr>
            <a:xfrm>
              <a:off x="1889750" y="6896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1" name="Shape 471"/>
            <p:cNvSpPr/>
            <p:nvPr/>
          </p:nvSpPr>
          <p:spPr>
            <a:xfrm>
              <a:off x="1889750" y="9906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2" name="Shape 472"/>
            <p:cNvSpPr/>
            <p:nvPr/>
          </p:nvSpPr>
          <p:spPr>
            <a:xfrm>
              <a:off x="1889750" y="11411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3" name="Shape 473"/>
            <p:cNvSpPr/>
            <p:nvPr/>
          </p:nvSpPr>
          <p:spPr>
            <a:xfrm>
              <a:off x="1889750" y="12917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4" name="Shape 474"/>
            <p:cNvSpPr/>
            <p:nvPr/>
          </p:nvSpPr>
          <p:spPr>
            <a:xfrm>
              <a:off x="1889750" y="1592700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5" name="Shape 475"/>
            <p:cNvSpPr/>
            <p:nvPr/>
          </p:nvSpPr>
          <p:spPr>
            <a:xfrm>
              <a:off x="1889750" y="32483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6" name="Shape 476"/>
            <p:cNvSpPr/>
            <p:nvPr/>
          </p:nvSpPr>
          <p:spPr>
            <a:xfrm>
              <a:off x="1889750" y="35493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7" name="Shape 477"/>
            <p:cNvSpPr/>
            <p:nvPr/>
          </p:nvSpPr>
          <p:spPr>
            <a:xfrm>
              <a:off x="1889750" y="36998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8" name="Shape 478"/>
            <p:cNvSpPr/>
            <p:nvPr/>
          </p:nvSpPr>
          <p:spPr>
            <a:xfrm>
              <a:off x="1889750" y="5054450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9" name="Shape 479"/>
            <p:cNvSpPr/>
            <p:nvPr/>
          </p:nvSpPr>
          <p:spPr>
            <a:xfrm>
              <a:off x="1889750" y="53554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0" name="Shape 480"/>
            <p:cNvSpPr/>
            <p:nvPr/>
          </p:nvSpPr>
          <p:spPr>
            <a:xfrm>
              <a:off x="2040275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1" name="Shape 481"/>
            <p:cNvSpPr/>
            <p:nvPr/>
          </p:nvSpPr>
          <p:spPr>
            <a:xfrm>
              <a:off x="2040275" y="53912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2" name="Shape 482"/>
            <p:cNvSpPr/>
            <p:nvPr/>
          </p:nvSpPr>
          <p:spPr>
            <a:xfrm>
              <a:off x="2040275" y="8401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3" name="Shape 483"/>
            <p:cNvSpPr/>
            <p:nvPr/>
          </p:nvSpPr>
          <p:spPr>
            <a:xfrm>
              <a:off x="2040275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4" name="Shape 484"/>
            <p:cNvSpPr/>
            <p:nvPr/>
          </p:nvSpPr>
          <p:spPr>
            <a:xfrm>
              <a:off x="2040275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5" name="Shape 485"/>
            <p:cNvSpPr/>
            <p:nvPr/>
          </p:nvSpPr>
          <p:spPr>
            <a:xfrm>
              <a:off x="2040275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6" name="Shape 486"/>
            <p:cNvSpPr/>
            <p:nvPr/>
          </p:nvSpPr>
          <p:spPr>
            <a:xfrm>
              <a:off x="2040275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7" name="Shape 487"/>
            <p:cNvSpPr/>
            <p:nvPr/>
          </p:nvSpPr>
          <p:spPr>
            <a:xfrm>
              <a:off x="2040275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8" name="Shape 488"/>
            <p:cNvSpPr/>
            <p:nvPr/>
          </p:nvSpPr>
          <p:spPr>
            <a:xfrm>
              <a:off x="2040275" y="33988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9" name="Shape 489"/>
            <p:cNvSpPr/>
            <p:nvPr/>
          </p:nvSpPr>
          <p:spPr>
            <a:xfrm>
              <a:off x="2040275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0" name="Shape 490"/>
            <p:cNvSpPr/>
            <p:nvPr/>
          </p:nvSpPr>
          <p:spPr>
            <a:xfrm>
              <a:off x="2040275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1" name="Shape 491"/>
            <p:cNvSpPr/>
            <p:nvPr/>
          </p:nvSpPr>
          <p:spPr>
            <a:xfrm>
              <a:off x="2040275" y="47534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2" name="Shape 492"/>
            <p:cNvSpPr/>
            <p:nvPr/>
          </p:nvSpPr>
          <p:spPr>
            <a:xfrm>
              <a:off x="2040275" y="53554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3" name="Shape 493"/>
            <p:cNvSpPr/>
            <p:nvPr/>
          </p:nvSpPr>
          <p:spPr>
            <a:xfrm>
              <a:off x="2190775" y="3886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4" name="Shape 494"/>
            <p:cNvSpPr/>
            <p:nvPr/>
          </p:nvSpPr>
          <p:spPr>
            <a:xfrm>
              <a:off x="2190775" y="539125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5" name="Shape 495"/>
            <p:cNvSpPr/>
            <p:nvPr/>
          </p:nvSpPr>
          <p:spPr>
            <a:xfrm>
              <a:off x="2190775" y="9906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6" name="Shape 496"/>
            <p:cNvSpPr/>
            <p:nvPr/>
          </p:nvSpPr>
          <p:spPr>
            <a:xfrm>
              <a:off x="2190775" y="14422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7" name="Shape 497"/>
            <p:cNvSpPr/>
            <p:nvPr/>
          </p:nvSpPr>
          <p:spPr>
            <a:xfrm>
              <a:off x="2190775" y="2646275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8" name="Shape 498"/>
            <p:cNvSpPr/>
            <p:nvPr/>
          </p:nvSpPr>
          <p:spPr>
            <a:xfrm>
              <a:off x="2190775" y="2947300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9" name="Shape 499"/>
            <p:cNvSpPr/>
            <p:nvPr/>
          </p:nvSpPr>
          <p:spPr>
            <a:xfrm>
              <a:off x="2190775" y="38503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00" name="Shape 500"/>
            <p:cNvSpPr/>
            <p:nvPr/>
          </p:nvSpPr>
          <p:spPr>
            <a:xfrm>
              <a:off x="2190775" y="43019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01" name="Shape 501"/>
            <p:cNvSpPr/>
            <p:nvPr/>
          </p:nvSpPr>
          <p:spPr>
            <a:xfrm>
              <a:off x="2190775" y="49039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02" name="Shape 502"/>
            <p:cNvSpPr/>
            <p:nvPr/>
          </p:nvSpPr>
          <p:spPr>
            <a:xfrm>
              <a:off x="2341300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03" name="Shape 503"/>
            <p:cNvSpPr/>
            <p:nvPr/>
          </p:nvSpPr>
          <p:spPr>
            <a:xfrm>
              <a:off x="2341300" y="3886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04" name="Shape 504"/>
            <p:cNvSpPr/>
            <p:nvPr/>
          </p:nvSpPr>
          <p:spPr>
            <a:xfrm>
              <a:off x="2341300" y="8401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05" name="Shape 505"/>
            <p:cNvSpPr/>
            <p:nvPr/>
          </p:nvSpPr>
          <p:spPr>
            <a:xfrm>
              <a:off x="2341300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06" name="Shape 506"/>
            <p:cNvSpPr/>
            <p:nvPr/>
          </p:nvSpPr>
          <p:spPr>
            <a:xfrm>
              <a:off x="2341300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07" name="Shape 507"/>
            <p:cNvSpPr/>
            <p:nvPr/>
          </p:nvSpPr>
          <p:spPr>
            <a:xfrm>
              <a:off x="2341300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08" name="Shape 508"/>
            <p:cNvSpPr/>
            <p:nvPr/>
          </p:nvSpPr>
          <p:spPr>
            <a:xfrm>
              <a:off x="2341300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09" name="Shape 509"/>
            <p:cNvSpPr/>
            <p:nvPr/>
          </p:nvSpPr>
          <p:spPr>
            <a:xfrm>
              <a:off x="2341300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0" name="Shape 510"/>
            <p:cNvSpPr/>
            <p:nvPr/>
          </p:nvSpPr>
          <p:spPr>
            <a:xfrm>
              <a:off x="2491800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1" name="Shape 511"/>
            <p:cNvSpPr/>
            <p:nvPr/>
          </p:nvSpPr>
          <p:spPr>
            <a:xfrm>
              <a:off x="2491800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2" name="Shape 512"/>
            <p:cNvSpPr/>
            <p:nvPr/>
          </p:nvSpPr>
          <p:spPr>
            <a:xfrm>
              <a:off x="2491800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3" name="Shape 513"/>
            <p:cNvSpPr/>
            <p:nvPr/>
          </p:nvSpPr>
          <p:spPr>
            <a:xfrm>
              <a:off x="2491800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4" name="Shape 514"/>
            <p:cNvSpPr/>
            <p:nvPr/>
          </p:nvSpPr>
          <p:spPr>
            <a:xfrm>
              <a:off x="2491800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5" name="Shape 515"/>
            <p:cNvSpPr/>
            <p:nvPr/>
          </p:nvSpPr>
          <p:spPr>
            <a:xfrm>
              <a:off x="2642325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6" name="Shape 516"/>
            <p:cNvSpPr/>
            <p:nvPr/>
          </p:nvSpPr>
          <p:spPr>
            <a:xfrm>
              <a:off x="2642325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7" name="Shape 517"/>
            <p:cNvSpPr/>
            <p:nvPr/>
          </p:nvSpPr>
          <p:spPr>
            <a:xfrm>
              <a:off x="2642325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8" name="Shape 518"/>
            <p:cNvSpPr/>
            <p:nvPr/>
          </p:nvSpPr>
          <p:spPr>
            <a:xfrm>
              <a:off x="2642325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9" name="Shape 519"/>
            <p:cNvSpPr/>
            <p:nvPr/>
          </p:nvSpPr>
          <p:spPr>
            <a:xfrm>
              <a:off x="2642325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20" name="Shape 520"/>
            <p:cNvSpPr/>
            <p:nvPr/>
          </p:nvSpPr>
          <p:spPr>
            <a:xfrm>
              <a:off x="2792825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21" name="Shape 521"/>
            <p:cNvSpPr/>
            <p:nvPr/>
          </p:nvSpPr>
          <p:spPr>
            <a:xfrm>
              <a:off x="2943325" y="14422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22" name="Shape 522"/>
            <p:cNvSpPr/>
            <p:nvPr/>
          </p:nvSpPr>
          <p:spPr>
            <a:xfrm>
              <a:off x="2943325" y="2646275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23" name="Shape 523"/>
            <p:cNvSpPr/>
            <p:nvPr/>
          </p:nvSpPr>
          <p:spPr>
            <a:xfrm>
              <a:off x="3093850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24" name="Shape 524"/>
            <p:cNvSpPr/>
            <p:nvPr/>
          </p:nvSpPr>
          <p:spPr>
            <a:xfrm>
              <a:off x="3394875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25" name="Shape 525"/>
            <p:cNvSpPr/>
            <p:nvPr/>
          </p:nvSpPr>
          <p:spPr>
            <a:xfrm>
              <a:off x="3545375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">
    <p:spTree>
      <p:nvGrpSpPr>
        <p:cNvPr id="1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Shape 527"/>
          <p:cNvSpPr txBox="1">
            <a:spLocks noGrp="1"/>
          </p:cNvSpPr>
          <p:nvPr>
            <p:ph type="ctrTitle"/>
          </p:nvPr>
        </p:nvSpPr>
        <p:spPr>
          <a:xfrm>
            <a:off x="685800" y="2878750"/>
            <a:ext cx="5268900" cy="11598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rtl="0">
              <a:spcBef>
                <a:spcPts val="0"/>
              </a:spcBef>
              <a:buSzPct val="100000"/>
              <a:defRPr sz="4800"/>
            </a:lvl1pPr>
            <a:lvl2pPr lvl="1" rtl="0">
              <a:spcBef>
                <a:spcPts val="0"/>
              </a:spcBef>
              <a:buSzPct val="100000"/>
              <a:defRPr sz="4800"/>
            </a:lvl2pPr>
            <a:lvl3pPr lvl="2" rtl="0">
              <a:spcBef>
                <a:spcPts val="0"/>
              </a:spcBef>
              <a:buSzPct val="100000"/>
              <a:defRPr sz="4800"/>
            </a:lvl3pPr>
            <a:lvl4pPr lvl="3" rtl="0">
              <a:spcBef>
                <a:spcPts val="0"/>
              </a:spcBef>
              <a:buSzPct val="100000"/>
              <a:defRPr sz="4800"/>
            </a:lvl4pPr>
            <a:lvl5pPr lvl="4" rtl="0">
              <a:spcBef>
                <a:spcPts val="0"/>
              </a:spcBef>
              <a:buSzPct val="100000"/>
              <a:defRPr sz="4800"/>
            </a:lvl5pPr>
            <a:lvl6pPr lvl="5" rtl="0">
              <a:spcBef>
                <a:spcPts val="0"/>
              </a:spcBef>
              <a:buSzPct val="100000"/>
              <a:defRPr sz="4800"/>
            </a:lvl6pPr>
            <a:lvl7pPr lvl="6" rtl="0">
              <a:spcBef>
                <a:spcPts val="0"/>
              </a:spcBef>
              <a:buSzPct val="100000"/>
              <a:defRPr sz="4800"/>
            </a:lvl7pPr>
            <a:lvl8pPr lvl="7" rtl="0">
              <a:spcBef>
                <a:spcPts val="0"/>
              </a:spcBef>
              <a:buSzPct val="100000"/>
              <a:defRPr sz="4800"/>
            </a:lvl8pPr>
            <a:lvl9pPr lvl="8" rtl="0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528" name="Shape 528"/>
          <p:cNvSpPr txBox="1">
            <a:spLocks noGrp="1"/>
          </p:cNvSpPr>
          <p:nvPr>
            <p:ph type="subTitle" idx="1"/>
          </p:nvPr>
        </p:nvSpPr>
        <p:spPr>
          <a:xfrm>
            <a:off x="685800" y="3983055"/>
            <a:ext cx="5268900" cy="784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80BFB7"/>
              </a:buClr>
              <a:buNone/>
              <a:defRPr>
                <a:solidFill>
                  <a:srgbClr val="80BFB7"/>
                </a:solidFill>
              </a:defRPr>
            </a:lvl1pPr>
            <a:lvl2pPr lvl="1" rtl="0">
              <a:spcBef>
                <a:spcPts val="0"/>
              </a:spcBef>
              <a:buClr>
                <a:srgbClr val="80BFB7"/>
              </a:buClr>
              <a:buSzPct val="100000"/>
              <a:buNone/>
              <a:defRPr sz="3000">
                <a:solidFill>
                  <a:srgbClr val="80BFB7"/>
                </a:solidFill>
              </a:defRPr>
            </a:lvl2pPr>
            <a:lvl3pPr lvl="2" rtl="0">
              <a:spcBef>
                <a:spcPts val="0"/>
              </a:spcBef>
              <a:buClr>
                <a:srgbClr val="80BFB7"/>
              </a:buClr>
              <a:buSzPct val="100000"/>
              <a:buNone/>
              <a:defRPr sz="3000">
                <a:solidFill>
                  <a:srgbClr val="80BFB7"/>
                </a:solidFill>
              </a:defRPr>
            </a:lvl3pPr>
            <a:lvl4pPr lvl="3" rtl="0">
              <a:spcBef>
                <a:spcPts val="0"/>
              </a:spcBef>
              <a:buClr>
                <a:srgbClr val="80BFB7"/>
              </a:buClr>
              <a:buSzPct val="100000"/>
              <a:buNone/>
              <a:defRPr sz="3000">
                <a:solidFill>
                  <a:srgbClr val="80BFB7"/>
                </a:solidFill>
              </a:defRPr>
            </a:lvl4pPr>
            <a:lvl5pPr lvl="4" rtl="0">
              <a:spcBef>
                <a:spcPts val="0"/>
              </a:spcBef>
              <a:buClr>
                <a:srgbClr val="80BFB7"/>
              </a:buClr>
              <a:buSzPct val="100000"/>
              <a:buNone/>
              <a:defRPr sz="3000">
                <a:solidFill>
                  <a:srgbClr val="80BFB7"/>
                </a:solidFill>
              </a:defRPr>
            </a:lvl5pPr>
            <a:lvl6pPr lvl="5" rtl="0">
              <a:spcBef>
                <a:spcPts val="0"/>
              </a:spcBef>
              <a:buClr>
                <a:srgbClr val="80BFB7"/>
              </a:buClr>
              <a:buSzPct val="100000"/>
              <a:buNone/>
              <a:defRPr sz="3000">
                <a:solidFill>
                  <a:srgbClr val="80BFB7"/>
                </a:solidFill>
              </a:defRPr>
            </a:lvl6pPr>
            <a:lvl7pPr lvl="6" rtl="0">
              <a:spcBef>
                <a:spcPts val="0"/>
              </a:spcBef>
              <a:buClr>
                <a:srgbClr val="80BFB7"/>
              </a:buClr>
              <a:buSzPct val="100000"/>
              <a:buNone/>
              <a:defRPr sz="3000">
                <a:solidFill>
                  <a:srgbClr val="80BFB7"/>
                </a:solidFill>
              </a:defRPr>
            </a:lvl7pPr>
            <a:lvl8pPr lvl="7" rtl="0">
              <a:spcBef>
                <a:spcPts val="0"/>
              </a:spcBef>
              <a:buClr>
                <a:srgbClr val="80BFB7"/>
              </a:buClr>
              <a:buSzPct val="100000"/>
              <a:buNone/>
              <a:defRPr sz="3000">
                <a:solidFill>
                  <a:srgbClr val="80BFB7"/>
                </a:solidFill>
              </a:defRPr>
            </a:lvl8pPr>
            <a:lvl9pPr lvl="8" rtl="0">
              <a:spcBef>
                <a:spcPts val="0"/>
              </a:spcBef>
              <a:buClr>
                <a:srgbClr val="80BFB7"/>
              </a:buClr>
              <a:buSzPct val="100000"/>
              <a:buNone/>
              <a:defRPr sz="3000">
                <a:solidFill>
                  <a:srgbClr val="80BFB7"/>
                </a:solidFill>
              </a:defRPr>
            </a:lvl9pPr>
          </a:lstStyle>
          <a:p>
            <a:endParaRPr/>
          </a:p>
        </p:txBody>
      </p:sp>
      <p:grpSp>
        <p:nvGrpSpPr>
          <p:cNvPr id="529" name="Shape 529"/>
          <p:cNvGrpSpPr/>
          <p:nvPr/>
        </p:nvGrpSpPr>
        <p:grpSpPr>
          <a:xfrm rot="10800000">
            <a:off x="8705367" y="28698"/>
            <a:ext cx="410132" cy="5086302"/>
            <a:chOff x="836200" y="238125"/>
            <a:chExt cx="422425" cy="5238750"/>
          </a:xfrm>
        </p:grpSpPr>
        <p:sp>
          <p:nvSpPr>
            <p:cNvPr id="530" name="Shape 530"/>
            <p:cNvSpPr/>
            <p:nvPr/>
          </p:nvSpPr>
          <p:spPr>
            <a:xfrm>
              <a:off x="836200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1" name="Shape 531"/>
            <p:cNvSpPr/>
            <p:nvPr/>
          </p:nvSpPr>
          <p:spPr>
            <a:xfrm>
              <a:off x="836200" y="3886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2" name="Shape 532"/>
            <p:cNvSpPr/>
            <p:nvPr/>
          </p:nvSpPr>
          <p:spPr>
            <a:xfrm>
              <a:off x="836200" y="53912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3" name="Shape 533"/>
            <p:cNvSpPr/>
            <p:nvPr/>
          </p:nvSpPr>
          <p:spPr>
            <a:xfrm>
              <a:off x="836200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4" name="Shape 534"/>
            <p:cNvSpPr/>
            <p:nvPr/>
          </p:nvSpPr>
          <p:spPr>
            <a:xfrm>
              <a:off x="836200" y="8401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5" name="Shape 535"/>
            <p:cNvSpPr/>
            <p:nvPr/>
          </p:nvSpPr>
          <p:spPr>
            <a:xfrm>
              <a:off x="836200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6" name="Shape 536"/>
            <p:cNvSpPr/>
            <p:nvPr/>
          </p:nvSpPr>
          <p:spPr>
            <a:xfrm>
              <a:off x="836200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7" name="Shape 537"/>
            <p:cNvSpPr/>
            <p:nvPr/>
          </p:nvSpPr>
          <p:spPr>
            <a:xfrm>
              <a:off x="836200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8" name="Shape 538"/>
            <p:cNvSpPr/>
            <p:nvPr/>
          </p:nvSpPr>
          <p:spPr>
            <a:xfrm>
              <a:off x="836200" y="14422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9" name="Shape 539"/>
            <p:cNvSpPr/>
            <p:nvPr/>
          </p:nvSpPr>
          <p:spPr>
            <a:xfrm>
              <a:off x="836200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0" name="Shape 540"/>
            <p:cNvSpPr/>
            <p:nvPr/>
          </p:nvSpPr>
          <p:spPr>
            <a:xfrm>
              <a:off x="836200" y="17432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1" name="Shape 541"/>
            <p:cNvSpPr/>
            <p:nvPr/>
          </p:nvSpPr>
          <p:spPr>
            <a:xfrm>
              <a:off x="836200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2" name="Shape 542"/>
            <p:cNvSpPr/>
            <p:nvPr/>
          </p:nvSpPr>
          <p:spPr>
            <a:xfrm>
              <a:off x="836200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3" name="Shape 543"/>
            <p:cNvSpPr/>
            <p:nvPr/>
          </p:nvSpPr>
          <p:spPr>
            <a:xfrm>
              <a:off x="836200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4" name="Shape 544"/>
            <p:cNvSpPr/>
            <p:nvPr/>
          </p:nvSpPr>
          <p:spPr>
            <a:xfrm>
              <a:off x="836200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5" name="Shape 545"/>
            <p:cNvSpPr/>
            <p:nvPr/>
          </p:nvSpPr>
          <p:spPr>
            <a:xfrm>
              <a:off x="836200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6" name="Shape 546"/>
            <p:cNvSpPr/>
            <p:nvPr/>
          </p:nvSpPr>
          <p:spPr>
            <a:xfrm>
              <a:off x="836200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7" name="Shape 547"/>
            <p:cNvSpPr/>
            <p:nvPr/>
          </p:nvSpPr>
          <p:spPr>
            <a:xfrm>
              <a:off x="836200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8" name="Shape 548"/>
            <p:cNvSpPr/>
            <p:nvPr/>
          </p:nvSpPr>
          <p:spPr>
            <a:xfrm>
              <a:off x="836200" y="29473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9" name="Shape 549"/>
            <p:cNvSpPr/>
            <p:nvPr/>
          </p:nvSpPr>
          <p:spPr>
            <a:xfrm>
              <a:off x="836200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0" name="Shape 550"/>
            <p:cNvSpPr/>
            <p:nvPr/>
          </p:nvSpPr>
          <p:spPr>
            <a:xfrm>
              <a:off x="836200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1" name="Shape 551"/>
            <p:cNvSpPr/>
            <p:nvPr/>
          </p:nvSpPr>
          <p:spPr>
            <a:xfrm>
              <a:off x="836200" y="33988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2" name="Shape 552"/>
            <p:cNvSpPr/>
            <p:nvPr/>
          </p:nvSpPr>
          <p:spPr>
            <a:xfrm>
              <a:off x="836200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3" name="Shape 553"/>
            <p:cNvSpPr/>
            <p:nvPr/>
          </p:nvSpPr>
          <p:spPr>
            <a:xfrm>
              <a:off x="836200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4" name="Shape 554"/>
            <p:cNvSpPr/>
            <p:nvPr/>
          </p:nvSpPr>
          <p:spPr>
            <a:xfrm>
              <a:off x="836200" y="38503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5" name="Shape 555"/>
            <p:cNvSpPr/>
            <p:nvPr/>
          </p:nvSpPr>
          <p:spPr>
            <a:xfrm>
              <a:off x="836200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6" name="Shape 556"/>
            <p:cNvSpPr/>
            <p:nvPr/>
          </p:nvSpPr>
          <p:spPr>
            <a:xfrm>
              <a:off x="836200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7" name="Shape 557"/>
            <p:cNvSpPr/>
            <p:nvPr/>
          </p:nvSpPr>
          <p:spPr>
            <a:xfrm>
              <a:off x="836200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8" name="Shape 558"/>
            <p:cNvSpPr/>
            <p:nvPr/>
          </p:nvSpPr>
          <p:spPr>
            <a:xfrm>
              <a:off x="836200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9" name="Shape 559"/>
            <p:cNvSpPr/>
            <p:nvPr/>
          </p:nvSpPr>
          <p:spPr>
            <a:xfrm>
              <a:off x="836200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0" name="Shape 560"/>
            <p:cNvSpPr/>
            <p:nvPr/>
          </p:nvSpPr>
          <p:spPr>
            <a:xfrm>
              <a:off x="836200" y="47534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1" name="Shape 561"/>
            <p:cNvSpPr/>
            <p:nvPr/>
          </p:nvSpPr>
          <p:spPr>
            <a:xfrm>
              <a:off x="836200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2" name="Shape 562"/>
            <p:cNvSpPr/>
            <p:nvPr/>
          </p:nvSpPr>
          <p:spPr>
            <a:xfrm>
              <a:off x="836200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3" name="Shape 563"/>
            <p:cNvSpPr/>
            <p:nvPr/>
          </p:nvSpPr>
          <p:spPr>
            <a:xfrm>
              <a:off x="836200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4" name="Shape 564"/>
            <p:cNvSpPr/>
            <p:nvPr/>
          </p:nvSpPr>
          <p:spPr>
            <a:xfrm>
              <a:off x="836200" y="53554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5" name="Shape 565"/>
            <p:cNvSpPr/>
            <p:nvPr/>
          </p:nvSpPr>
          <p:spPr>
            <a:xfrm>
              <a:off x="986700" y="3886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6" name="Shape 566"/>
            <p:cNvSpPr/>
            <p:nvPr/>
          </p:nvSpPr>
          <p:spPr>
            <a:xfrm>
              <a:off x="986700" y="53912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7" name="Shape 567"/>
            <p:cNvSpPr/>
            <p:nvPr/>
          </p:nvSpPr>
          <p:spPr>
            <a:xfrm>
              <a:off x="986700" y="8401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8" name="Shape 568"/>
            <p:cNvSpPr/>
            <p:nvPr/>
          </p:nvSpPr>
          <p:spPr>
            <a:xfrm>
              <a:off x="986700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9" name="Shape 569"/>
            <p:cNvSpPr/>
            <p:nvPr/>
          </p:nvSpPr>
          <p:spPr>
            <a:xfrm>
              <a:off x="986700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0" name="Shape 570"/>
            <p:cNvSpPr/>
            <p:nvPr/>
          </p:nvSpPr>
          <p:spPr>
            <a:xfrm>
              <a:off x="986700" y="17432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1" name="Shape 571"/>
            <p:cNvSpPr/>
            <p:nvPr/>
          </p:nvSpPr>
          <p:spPr>
            <a:xfrm>
              <a:off x="986700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2" name="Shape 572"/>
            <p:cNvSpPr/>
            <p:nvPr/>
          </p:nvSpPr>
          <p:spPr>
            <a:xfrm>
              <a:off x="986700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3" name="Shape 573"/>
            <p:cNvSpPr/>
            <p:nvPr/>
          </p:nvSpPr>
          <p:spPr>
            <a:xfrm>
              <a:off x="986700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4" name="Shape 574"/>
            <p:cNvSpPr/>
            <p:nvPr/>
          </p:nvSpPr>
          <p:spPr>
            <a:xfrm>
              <a:off x="986700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5" name="Shape 575"/>
            <p:cNvSpPr/>
            <p:nvPr/>
          </p:nvSpPr>
          <p:spPr>
            <a:xfrm>
              <a:off x="986700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6" name="Shape 576"/>
            <p:cNvSpPr/>
            <p:nvPr/>
          </p:nvSpPr>
          <p:spPr>
            <a:xfrm>
              <a:off x="986700" y="29473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7" name="Shape 577"/>
            <p:cNvSpPr/>
            <p:nvPr/>
          </p:nvSpPr>
          <p:spPr>
            <a:xfrm>
              <a:off x="986700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8" name="Shape 578"/>
            <p:cNvSpPr/>
            <p:nvPr/>
          </p:nvSpPr>
          <p:spPr>
            <a:xfrm>
              <a:off x="986700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9" name="Shape 579"/>
            <p:cNvSpPr/>
            <p:nvPr/>
          </p:nvSpPr>
          <p:spPr>
            <a:xfrm>
              <a:off x="986700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80" name="Shape 580"/>
            <p:cNvSpPr/>
            <p:nvPr/>
          </p:nvSpPr>
          <p:spPr>
            <a:xfrm>
              <a:off x="986700" y="38503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81" name="Shape 581"/>
            <p:cNvSpPr/>
            <p:nvPr/>
          </p:nvSpPr>
          <p:spPr>
            <a:xfrm>
              <a:off x="986700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82" name="Shape 582"/>
            <p:cNvSpPr/>
            <p:nvPr/>
          </p:nvSpPr>
          <p:spPr>
            <a:xfrm>
              <a:off x="986700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83" name="Shape 583"/>
            <p:cNvSpPr/>
            <p:nvPr/>
          </p:nvSpPr>
          <p:spPr>
            <a:xfrm>
              <a:off x="986700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84" name="Shape 584"/>
            <p:cNvSpPr/>
            <p:nvPr/>
          </p:nvSpPr>
          <p:spPr>
            <a:xfrm>
              <a:off x="986700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85" name="Shape 585"/>
            <p:cNvSpPr/>
            <p:nvPr/>
          </p:nvSpPr>
          <p:spPr>
            <a:xfrm>
              <a:off x="986700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86" name="Shape 586"/>
            <p:cNvSpPr/>
            <p:nvPr/>
          </p:nvSpPr>
          <p:spPr>
            <a:xfrm>
              <a:off x="986700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87" name="Shape 587"/>
            <p:cNvSpPr/>
            <p:nvPr/>
          </p:nvSpPr>
          <p:spPr>
            <a:xfrm>
              <a:off x="986700" y="53554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88" name="Shape 588"/>
            <p:cNvSpPr/>
            <p:nvPr/>
          </p:nvSpPr>
          <p:spPr>
            <a:xfrm>
              <a:off x="1137200" y="2381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89" name="Shape 589"/>
            <p:cNvSpPr/>
            <p:nvPr/>
          </p:nvSpPr>
          <p:spPr>
            <a:xfrm>
              <a:off x="1137200" y="539125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90" name="Shape 590"/>
            <p:cNvSpPr/>
            <p:nvPr/>
          </p:nvSpPr>
          <p:spPr>
            <a:xfrm>
              <a:off x="1137200" y="9906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91" name="Shape 591"/>
            <p:cNvSpPr/>
            <p:nvPr/>
          </p:nvSpPr>
          <p:spPr>
            <a:xfrm>
              <a:off x="1137200" y="11411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92" name="Shape 592"/>
            <p:cNvSpPr/>
            <p:nvPr/>
          </p:nvSpPr>
          <p:spPr>
            <a:xfrm>
              <a:off x="1137200" y="14422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93" name="Shape 593"/>
            <p:cNvSpPr/>
            <p:nvPr/>
          </p:nvSpPr>
          <p:spPr>
            <a:xfrm>
              <a:off x="1137200" y="1592700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94" name="Shape 594"/>
            <p:cNvSpPr/>
            <p:nvPr/>
          </p:nvSpPr>
          <p:spPr>
            <a:xfrm>
              <a:off x="1137200" y="21947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95" name="Shape 595"/>
            <p:cNvSpPr/>
            <p:nvPr/>
          </p:nvSpPr>
          <p:spPr>
            <a:xfrm>
              <a:off x="1137200" y="23452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96" name="Shape 596"/>
            <p:cNvSpPr/>
            <p:nvPr/>
          </p:nvSpPr>
          <p:spPr>
            <a:xfrm>
              <a:off x="1137200" y="24957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97" name="Shape 597"/>
            <p:cNvSpPr/>
            <p:nvPr/>
          </p:nvSpPr>
          <p:spPr>
            <a:xfrm>
              <a:off x="1137200" y="2646275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98" name="Shape 598"/>
            <p:cNvSpPr/>
            <p:nvPr/>
          </p:nvSpPr>
          <p:spPr>
            <a:xfrm>
              <a:off x="1137200" y="2947300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99" name="Shape 599"/>
            <p:cNvSpPr/>
            <p:nvPr/>
          </p:nvSpPr>
          <p:spPr>
            <a:xfrm>
              <a:off x="1137200" y="32483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00" name="Shape 600"/>
            <p:cNvSpPr/>
            <p:nvPr/>
          </p:nvSpPr>
          <p:spPr>
            <a:xfrm>
              <a:off x="1137200" y="33988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01" name="Shape 601"/>
            <p:cNvSpPr/>
            <p:nvPr/>
          </p:nvSpPr>
          <p:spPr>
            <a:xfrm>
              <a:off x="1137200" y="36998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02" name="Shape 602"/>
            <p:cNvSpPr/>
            <p:nvPr/>
          </p:nvSpPr>
          <p:spPr>
            <a:xfrm>
              <a:off x="1137200" y="38503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03" name="Shape 603"/>
            <p:cNvSpPr/>
            <p:nvPr/>
          </p:nvSpPr>
          <p:spPr>
            <a:xfrm>
              <a:off x="1137200" y="4000875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04" name="Shape 604"/>
            <p:cNvSpPr/>
            <p:nvPr/>
          </p:nvSpPr>
          <p:spPr>
            <a:xfrm>
              <a:off x="1137200" y="41514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05" name="Shape 605"/>
            <p:cNvSpPr/>
            <p:nvPr/>
          </p:nvSpPr>
          <p:spPr>
            <a:xfrm>
              <a:off x="1137200" y="46029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06" name="Shape 606"/>
            <p:cNvSpPr/>
            <p:nvPr/>
          </p:nvSpPr>
          <p:spPr>
            <a:xfrm>
              <a:off x="1137200" y="47534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07" name="Shape 607"/>
            <p:cNvSpPr/>
            <p:nvPr/>
          </p:nvSpPr>
          <p:spPr>
            <a:xfrm>
              <a:off x="1137200" y="5054450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08" name="Shape 608"/>
            <p:cNvSpPr/>
            <p:nvPr/>
          </p:nvSpPr>
          <p:spPr>
            <a:xfrm>
              <a:off x="1137200" y="52049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09" name="Shape 609"/>
            <p:cNvSpPr/>
            <p:nvPr/>
          </p:nvSpPr>
          <p:spPr>
            <a:xfrm>
              <a:off x="1137200" y="53554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610" name="Shape 610"/>
          <p:cNvGrpSpPr/>
          <p:nvPr/>
        </p:nvGrpSpPr>
        <p:grpSpPr>
          <a:xfrm rot="10800000">
            <a:off x="6659535" y="28698"/>
            <a:ext cx="2309844" cy="5086302"/>
            <a:chOff x="986700" y="238125"/>
            <a:chExt cx="2379075" cy="5238750"/>
          </a:xfrm>
        </p:grpSpPr>
        <p:sp>
          <p:nvSpPr>
            <p:cNvPr id="611" name="Shape 611"/>
            <p:cNvSpPr/>
            <p:nvPr/>
          </p:nvSpPr>
          <p:spPr>
            <a:xfrm>
              <a:off x="986700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12" name="Shape 612"/>
            <p:cNvSpPr/>
            <p:nvPr/>
          </p:nvSpPr>
          <p:spPr>
            <a:xfrm>
              <a:off x="986700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13" name="Shape 613"/>
            <p:cNvSpPr/>
            <p:nvPr/>
          </p:nvSpPr>
          <p:spPr>
            <a:xfrm>
              <a:off x="986700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14" name="Shape 614"/>
            <p:cNvSpPr/>
            <p:nvPr/>
          </p:nvSpPr>
          <p:spPr>
            <a:xfrm>
              <a:off x="986700" y="14422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15" name="Shape 615"/>
            <p:cNvSpPr/>
            <p:nvPr/>
          </p:nvSpPr>
          <p:spPr>
            <a:xfrm>
              <a:off x="986700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16" name="Shape 616"/>
            <p:cNvSpPr/>
            <p:nvPr/>
          </p:nvSpPr>
          <p:spPr>
            <a:xfrm>
              <a:off x="986700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17" name="Shape 617"/>
            <p:cNvSpPr/>
            <p:nvPr/>
          </p:nvSpPr>
          <p:spPr>
            <a:xfrm>
              <a:off x="986700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18" name="Shape 618"/>
            <p:cNvSpPr/>
            <p:nvPr/>
          </p:nvSpPr>
          <p:spPr>
            <a:xfrm>
              <a:off x="986700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19" name="Shape 619"/>
            <p:cNvSpPr/>
            <p:nvPr/>
          </p:nvSpPr>
          <p:spPr>
            <a:xfrm>
              <a:off x="986700" y="33988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20" name="Shape 620"/>
            <p:cNvSpPr/>
            <p:nvPr/>
          </p:nvSpPr>
          <p:spPr>
            <a:xfrm>
              <a:off x="986700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21" name="Shape 621"/>
            <p:cNvSpPr/>
            <p:nvPr/>
          </p:nvSpPr>
          <p:spPr>
            <a:xfrm>
              <a:off x="986700" y="47534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22" name="Shape 622"/>
            <p:cNvSpPr/>
            <p:nvPr/>
          </p:nvSpPr>
          <p:spPr>
            <a:xfrm>
              <a:off x="986700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23" name="Shape 623"/>
            <p:cNvSpPr/>
            <p:nvPr/>
          </p:nvSpPr>
          <p:spPr>
            <a:xfrm>
              <a:off x="1137200" y="3886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24" name="Shape 624"/>
            <p:cNvSpPr/>
            <p:nvPr/>
          </p:nvSpPr>
          <p:spPr>
            <a:xfrm>
              <a:off x="1137200" y="6896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25" name="Shape 625"/>
            <p:cNvSpPr/>
            <p:nvPr/>
          </p:nvSpPr>
          <p:spPr>
            <a:xfrm>
              <a:off x="1137200" y="8401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26" name="Shape 626"/>
            <p:cNvSpPr/>
            <p:nvPr/>
          </p:nvSpPr>
          <p:spPr>
            <a:xfrm>
              <a:off x="1137200" y="12917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27" name="Shape 627"/>
            <p:cNvSpPr/>
            <p:nvPr/>
          </p:nvSpPr>
          <p:spPr>
            <a:xfrm>
              <a:off x="1137200" y="17432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28" name="Shape 628"/>
            <p:cNvSpPr/>
            <p:nvPr/>
          </p:nvSpPr>
          <p:spPr>
            <a:xfrm>
              <a:off x="1137200" y="18937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29" name="Shape 629"/>
            <p:cNvSpPr/>
            <p:nvPr/>
          </p:nvSpPr>
          <p:spPr>
            <a:xfrm>
              <a:off x="1137200" y="20442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30" name="Shape 630"/>
            <p:cNvSpPr/>
            <p:nvPr/>
          </p:nvSpPr>
          <p:spPr>
            <a:xfrm>
              <a:off x="1137200" y="27968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31" name="Shape 631"/>
            <p:cNvSpPr/>
            <p:nvPr/>
          </p:nvSpPr>
          <p:spPr>
            <a:xfrm>
              <a:off x="1137200" y="30978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32" name="Shape 632"/>
            <p:cNvSpPr/>
            <p:nvPr/>
          </p:nvSpPr>
          <p:spPr>
            <a:xfrm>
              <a:off x="1137200" y="35493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33" name="Shape 633"/>
            <p:cNvSpPr/>
            <p:nvPr/>
          </p:nvSpPr>
          <p:spPr>
            <a:xfrm>
              <a:off x="1137200" y="43019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34" name="Shape 634"/>
            <p:cNvSpPr/>
            <p:nvPr/>
          </p:nvSpPr>
          <p:spPr>
            <a:xfrm>
              <a:off x="1137200" y="44524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35" name="Shape 635"/>
            <p:cNvSpPr/>
            <p:nvPr/>
          </p:nvSpPr>
          <p:spPr>
            <a:xfrm>
              <a:off x="1137200" y="49039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36" name="Shape 636"/>
            <p:cNvSpPr/>
            <p:nvPr/>
          </p:nvSpPr>
          <p:spPr>
            <a:xfrm>
              <a:off x="1287725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37" name="Shape 637"/>
            <p:cNvSpPr/>
            <p:nvPr/>
          </p:nvSpPr>
          <p:spPr>
            <a:xfrm>
              <a:off x="1287725" y="53912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38" name="Shape 638"/>
            <p:cNvSpPr/>
            <p:nvPr/>
          </p:nvSpPr>
          <p:spPr>
            <a:xfrm>
              <a:off x="1287725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39" name="Shape 639"/>
            <p:cNvSpPr/>
            <p:nvPr/>
          </p:nvSpPr>
          <p:spPr>
            <a:xfrm>
              <a:off x="1287725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40" name="Shape 640"/>
            <p:cNvSpPr/>
            <p:nvPr/>
          </p:nvSpPr>
          <p:spPr>
            <a:xfrm>
              <a:off x="1287725" y="14422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41" name="Shape 641"/>
            <p:cNvSpPr/>
            <p:nvPr/>
          </p:nvSpPr>
          <p:spPr>
            <a:xfrm>
              <a:off x="1287725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42" name="Shape 642"/>
            <p:cNvSpPr/>
            <p:nvPr/>
          </p:nvSpPr>
          <p:spPr>
            <a:xfrm>
              <a:off x="1287725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43" name="Shape 643"/>
            <p:cNvSpPr/>
            <p:nvPr/>
          </p:nvSpPr>
          <p:spPr>
            <a:xfrm>
              <a:off x="1287725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44" name="Shape 644"/>
            <p:cNvSpPr/>
            <p:nvPr/>
          </p:nvSpPr>
          <p:spPr>
            <a:xfrm>
              <a:off x="1287725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45" name="Shape 645"/>
            <p:cNvSpPr/>
            <p:nvPr/>
          </p:nvSpPr>
          <p:spPr>
            <a:xfrm>
              <a:off x="1287725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46" name="Shape 646"/>
            <p:cNvSpPr/>
            <p:nvPr/>
          </p:nvSpPr>
          <p:spPr>
            <a:xfrm>
              <a:off x="1287725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47" name="Shape 647"/>
            <p:cNvSpPr/>
            <p:nvPr/>
          </p:nvSpPr>
          <p:spPr>
            <a:xfrm>
              <a:off x="1287725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48" name="Shape 648"/>
            <p:cNvSpPr/>
            <p:nvPr/>
          </p:nvSpPr>
          <p:spPr>
            <a:xfrm>
              <a:off x="1287725" y="33988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49" name="Shape 649"/>
            <p:cNvSpPr/>
            <p:nvPr/>
          </p:nvSpPr>
          <p:spPr>
            <a:xfrm>
              <a:off x="1287725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50" name="Shape 650"/>
            <p:cNvSpPr/>
            <p:nvPr/>
          </p:nvSpPr>
          <p:spPr>
            <a:xfrm>
              <a:off x="1287725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51" name="Shape 651"/>
            <p:cNvSpPr/>
            <p:nvPr/>
          </p:nvSpPr>
          <p:spPr>
            <a:xfrm>
              <a:off x="1287725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52" name="Shape 652"/>
            <p:cNvSpPr/>
            <p:nvPr/>
          </p:nvSpPr>
          <p:spPr>
            <a:xfrm>
              <a:off x="1287725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53" name="Shape 653"/>
            <p:cNvSpPr/>
            <p:nvPr/>
          </p:nvSpPr>
          <p:spPr>
            <a:xfrm>
              <a:off x="1287725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54" name="Shape 654"/>
            <p:cNvSpPr/>
            <p:nvPr/>
          </p:nvSpPr>
          <p:spPr>
            <a:xfrm>
              <a:off x="1287725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55" name="Shape 655"/>
            <p:cNvSpPr/>
            <p:nvPr/>
          </p:nvSpPr>
          <p:spPr>
            <a:xfrm>
              <a:off x="1287725" y="53554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56" name="Shape 656"/>
            <p:cNvSpPr/>
            <p:nvPr/>
          </p:nvSpPr>
          <p:spPr>
            <a:xfrm>
              <a:off x="1438225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57" name="Shape 657"/>
            <p:cNvSpPr/>
            <p:nvPr/>
          </p:nvSpPr>
          <p:spPr>
            <a:xfrm>
              <a:off x="1438225" y="53912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58" name="Shape 658"/>
            <p:cNvSpPr/>
            <p:nvPr/>
          </p:nvSpPr>
          <p:spPr>
            <a:xfrm>
              <a:off x="1438225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59" name="Shape 659"/>
            <p:cNvSpPr/>
            <p:nvPr/>
          </p:nvSpPr>
          <p:spPr>
            <a:xfrm>
              <a:off x="1438225" y="8401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60" name="Shape 660"/>
            <p:cNvSpPr/>
            <p:nvPr/>
          </p:nvSpPr>
          <p:spPr>
            <a:xfrm>
              <a:off x="1438225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61" name="Shape 661"/>
            <p:cNvSpPr/>
            <p:nvPr/>
          </p:nvSpPr>
          <p:spPr>
            <a:xfrm>
              <a:off x="1438225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62" name="Shape 662"/>
            <p:cNvSpPr/>
            <p:nvPr/>
          </p:nvSpPr>
          <p:spPr>
            <a:xfrm>
              <a:off x="1438225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63" name="Shape 663"/>
            <p:cNvSpPr/>
            <p:nvPr/>
          </p:nvSpPr>
          <p:spPr>
            <a:xfrm>
              <a:off x="1438225" y="14422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64" name="Shape 664"/>
            <p:cNvSpPr/>
            <p:nvPr/>
          </p:nvSpPr>
          <p:spPr>
            <a:xfrm>
              <a:off x="1438225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65" name="Shape 665"/>
            <p:cNvSpPr/>
            <p:nvPr/>
          </p:nvSpPr>
          <p:spPr>
            <a:xfrm>
              <a:off x="1438225" y="17432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66" name="Shape 666"/>
            <p:cNvSpPr/>
            <p:nvPr/>
          </p:nvSpPr>
          <p:spPr>
            <a:xfrm>
              <a:off x="1438225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67" name="Shape 667"/>
            <p:cNvSpPr/>
            <p:nvPr/>
          </p:nvSpPr>
          <p:spPr>
            <a:xfrm>
              <a:off x="1438225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68" name="Shape 668"/>
            <p:cNvSpPr/>
            <p:nvPr/>
          </p:nvSpPr>
          <p:spPr>
            <a:xfrm>
              <a:off x="1438225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69" name="Shape 669"/>
            <p:cNvSpPr/>
            <p:nvPr/>
          </p:nvSpPr>
          <p:spPr>
            <a:xfrm>
              <a:off x="1438225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70" name="Shape 670"/>
            <p:cNvSpPr/>
            <p:nvPr/>
          </p:nvSpPr>
          <p:spPr>
            <a:xfrm>
              <a:off x="1438225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71" name="Shape 671"/>
            <p:cNvSpPr/>
            <p:nvPr/>
          </p:nvSpPr>
          <p:spPr>
            <a:xfrm>
              <a:off x="1438225" y="29473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72" name="Shape 672"/>
            <p:cNvSpPr/>
            <p:nvPr/>
          </p:nvSpPr>
          <p:spPr>
            <a:xfrm>
              <a:off x="1438225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73" name="Shape 673"/>
            <p:cNvSpPr/>
            <p:nvPr/>
          </p:nvSpPr>
          <p:spPr>
            <a:xfrm>
              <a:off x="1438225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74" name="Shape 674"/>
            <p:cNvSpPr/>
            <p:nvPr/>
          </p:nvSpPr>
          <p:spPr>
            <a:xfrm>
              <a:off x="1438225" y="33988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75" name="Shape 675"/>
            <p:cNvSpPr/>
            <p:nvPr/>
          </p:nvSpPr>
          <p:spPr>
            <a:xfrm>
              <a:off x="1438225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76" name="Shape 676"/>
            <p:cNvSpPr/>
            <p:nvPr/>
          </p:nvSpPr>
          <p:spPr>
            <a:xfrm>
              <a:off x="1438225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77" name="Shape 677"/>
            <p:cNvSpPr/>
            <p:nvPr/>
          </p:nvSpPr>
          <p:spPr>
            <a:xfrm>
              <a:off x="1438225" y="38503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78" name="Shape 678"/>
            <p:cNvSpPr/>
            <p:nvPr/>
          </p:nvSpPr>
          <p:spPr>
            <a:xfrm>
              <a:off x="1438225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79" name="Shape 679"/>
            <p:cNvSpPr/>
            <p:nvPr/>
          </p:nvSpPr>
          <p:spPr>
            <a:xfrm>
              <a:off x="1438225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80" name="Shape 680"/>
            <p:cNvSpPr/>
            <p:nvPr/>
          </p:nvSpPr>
          <p:spPr>
            <a:xfrm>
              <a:off x="1438225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81" name="Shape 681"/>
            <p:cNvSpPr/>
            <p:nvPr/>
          </p:nvSpPr>
          <p:spPr>
            <a:xfrm>
              <a:off x="1438225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82" name="Shape 682"/>
            <p:cNvSpPr/>
            <p:nvPr/>
          </p:nvSpPr>
          <p:spPr>
            <a:xfrm>
              <a:off x="1438225" y="47534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83" name="Shape 683"/>
            <p:cNvSpPr/>
            <p:nvPr/>
          </p:nvSpPr>
          <p:spPr>
            <a:xfrm>
              <a:off x="1438225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84" name="Shape 684"/>
            <p:cNvSpPr/>
            <p:nvPr/>
          </p:nvSpPr>
          <p:spPr>
            <a:xfrm>
              <a:off x="1438225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85" name="Shape 685"/>
            <p:cNvSpPr/>
            <p:nvPr/>
          </p:nvSpPr>
          <p:spPr>
            <a:xfrm>
              <a:off x="1438225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86" name="Shape 686"/>
            <p:cNvSpPr/>
            <p:nvPr/>
          </p:nvSpPr>
          <p:spPr>
            <a:xfrm>
              <a:off x="1438225" y="53554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87" name="Shape 687"/>
            <p:cNvSpPr/>
            <p:nvPr/>
          </p:nvSpPr>
          <p:spPr>
            <a:xfrm>
              <a:off x="1588750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88" name="Shape 688"/>
            <p:cNvSpPr/>
            <p:nvPr/>
          </p:nvSpPr>
          <p:spPr>
            <a:xfrm>
              <a:off x="1588750" y="8401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89" name="Shape 689"/>
            <p:cNvSpPr/>
            <p:nvPr/>
          </p:nvSpPr>
          <p:spPr>
            <a:xfrm>
              <a:off x="1588750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90" name="Shape 690"/>
            <p:cNvSpPr/>
            <p:nvPr/>
          </p:nvSpPr>
          <p:spPr>
            <a:xfrm>
              <a:off x="1588750" y="14422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91" name="Shape 691"/>
            <p:cNvSpPr/>
            <p:nvPr/>
          </p:nvSpPr>
          <p:spPr>
            <a:xfrm>
              <a:off x="1588750" y="17432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92" name="Shape 692"/>
            <p:cNvSpPr/>
            <p:nvPr/>
          </p:nvSpPr>
          <p:spPr>
            <a:xfrm>
              <a:off x="1588750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93" name="Shape 693"/>
            <p:cNvSpPr/>
            <p:nvPr/>
          </p:nvSpPr>
          <p:spPr>
            <a:xfrm>
              <a:off x="1588750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94" name="Shape 694"/>
            <p:cNvSpPr/>
            <p:nvPr/>
          </p:nvSpPr>
          <p:spPr>
            <a:xfrm>
              <a:off x="1588750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95" name="Shape 695"/>
            <p:cNvSpPr/>
            <p:nvPr/>
          </p:nvSpPr>
          <p:spPr>
            <a:xfrm>
              <a:off x="1588750" y="29473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96" name="Shape 696"/>
            <p:cNvSpPr/>
            <p:nvPr/>
          </p:nvSpPr>
          <p:spPr>
            <a:xfrm>
              <a:off x="1588750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97" name="Shape 697"/>
            <p:cNvSpPr/>
            <p:nvPr/>
          </p:nvSpPr>
          <p:spPr>
            <a:xfrm>
              <a:off x="1588750" y="33988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98" name="Shape 698"/>
            <p:cNvSpPr/>
            <p:nvPr/>
          </p:nvSpPr>
          <p:spPr>
            <a:xfrm>
              <a:off x="1588750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99" name="Shape 699"/>
            <p:cNvSpPr/>
            <p:nvPr/>
          </p:nvSpPr>
          <p:spPr>
            <a:xfrm>
              <a:off x="1588750" y="38503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0" name="Shape 700"/>
            <p:cNvSpPr/>
            <p:nvPr/>
          </p:nvSpPr>
          <p:spPr>
            <a:xfrm>
              <a:off x="1588750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1" name="Shape 701"/>
            <p:cNvSpPr/>
            <p:nvPr/>
          </p:nvSpPr>
          <p:spPr>
            <a:xfrm>
              <a:off x="1588750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2" name="Shape 702"/>
            <p:cNvSpPr/>
            <p:nvPr/>
          </p:nvSpPr>
          <p:spPr>
            <a:xfrm>
              <a:off x="1588750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3" name="Shape 703"/>
            <p:cNvSpPr/>
            <p:nvPr/>
          </p:nvSpPr>
          <p:spPr>
            <a:xfrm>
              <a:off x="1588750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4" name="Shape 704"/>
            <p:cNvSpPr/>
            <p:nvPr/>
          </p:nvSpPr>
          <p:spPr>
            <a:xfrm>
              <a:off x="1588750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5" name="Shape 705"/>
            <p:cNvSpPr/>
            <p:nvPr/>
          </p:nvSpPr>
          <p:spPr>
            <a:xfrm>
              <a:off x="1588750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6" name="Shape 706"/>
            <p:cNvSpPr/>
            <p:nvPr/>
          </p:nvSpPr>
          <p:spPr>
            <a:xfrm>
              <a:off x="1739250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7" name="Shape 707"/>
            <p:cNvSpPr/>
            <p:nvPr/>
          </p:nvSpPr>
          <p:spPr>
            <a:xfrm>
              <a:off x="1739250" y="8401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8" name="Shape 708"/>
            <p:cNvSpPr/>
            <p:nvPr/>
          </p:nvSpPr>
          <p:spPr>
            <a:xfrm>
              <a:off x="1739250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9" name="Shape 709"/>
            <p:cNvSpPr/>
            <p:nvPr/>
          </p:nvSpPr>
          <p:spPr>
            <a:xfrm>
              <a:off x="1739250" y="14422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10" name="Shape 710"/>
            <p:cNvSpPr/>
            <p:nvPr/>
          </p:nvSpPr>
          <p:spPr>
            <a:xfrm>
              <a:off x="1739250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11" name="Shape 711"/>
            <p:cNvSpPr/>
            <p:nvPr/>
          </p:nvSpPr>
          <p:spPr>
            <a:xfrm>
              <a:off x="1739250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12" name="Shape 712"/>
            <p:cNvSpPr/>
            <p:nvPr/>
          </p:nvSpPr>
          <p:spPr>
            <a:xfrm>
              <a:off x="1739250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13" name="Shape 713"/>
            <p:cNvSpPr/>
            <p:nvPr/>
          </p:nvSpPr>
          <p:spPr>
            <a:xfrm>
              <a:off x="1739250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14" name="Shape 714"/>
            <p:cNvSpPr/>
            <p:nvPr/>
          </p:nvSpPr>
          <p:spPr>
            <a:xfrm>
              <a:off x="1739250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15" name="Shape 715"/>
            <p:cNvSpPr/>
            <p:nvPr/>
          </p:nvSpPr>
          <p:spPr>
            <a:xfrm>
              <a:off x="1739250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16" name="Shape 716"/>
            <p:cNvSpPr/>
            <p:nvPr/>
          </p:nvSpPr>
          <p:spPr>
            <a:xfrm>
              <a:off x="1739250" y="53554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17" name="Shape 717"/>
            <p:cNvSpPr/>
            <p:nvPr/>
          </p:nvSpPr>
          <p:spPr>
            <a:xfrm>
              <a:off x="1889750" y="3886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18" name="Shape 718"/>
            <p:cNvSpPr/>
            <p:nvPr/>
          </p:nvSpPr>
          <p:spPr>
            <a:xfrm>
              <a:off x="1889750" y="8401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19" name="Shape 719"/>
            <p:cNvSpPr/>
            <p:nvPr/>
          </p:nvSpPr>
          <p:spPr>
            <a:xfrm>
              <a:off x="1889750" y="33988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0" name="Shape 720"/>
            <p:cNvSpPr/>
            <p:nvPr/>
          </p:nvSpPr>
          <p:spPr>
            <a:xfrm>
              <a:off x="1889750" y="46029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1" name="Shape 721"/>
            <p:cNvSpPr/>
            <p:nvPr/>
          </p:nvSpPr>
          <p:spPr>
            <a:xfrm>
              <a:off x="1889750" y="52049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2" name="Shape 722"/>
            <p:cNvSpPr/>
            <p:nvPr/>
          </p:nvSpPr>
          <p:spPr>
            <a:xfrm>
              <a:off x="2040275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3" name="Shape 723"/>
            <p:cNvSpPr/>
            <p:nvPr/>
          </p:nvSpPr>
          <p:spPr>
            <a:xfrm>
              <a:off x="2040275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4" name="Shape 724"/>
            <p:cNvSpPr/>
            <p:nvPr/>
          </p:nvSpPr>
          <p:spPr>
            <a:xfrm>
              <a:off x="2040275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5" name="Shape 725"/>
            <p:cNvSpPr/>
            <p:nvPr/>
          </p:nvSpPr>
          <p:spPr>
            <a:xfrm>
              <a:off x="2190775" y="5054450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6" name="Shape 726"/>
            <p:cNvSpPr/>
            <p:nvPr/>
          </p:nvSpPr>
          <p:spPr>
            <a:xfrm>
              <a:off x="2341300" y="47534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7" name="Shape 727"/>
            <p:cNvSpPr/>
            <p:nvPr/>
          </p:nvSpPr>
          <p:spPr>
            <a:xfrm>
              <a:off x="2642325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8" name="Shape 728"/>
            <p:cNvSpPr/>
            <p:nvPr/>
          </p:nvSpPr>
          <p:spPr>
            <a:xfrm>
              <a:off x="2642325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9" name="Shape 729"/>
            <p:cNvSpPr/>
            <p:nvPr/>
          </p:nvSpPr>
          <p:spPr>
            <a:xfrm>
              <a:off x="3244350" y="9906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730" name="Shape 730"/>
          <p:cNvGrpSpPr/>
          <p:nvPr/>
        </p:nvGrpSpPr>
        <p:grpSpPr>
          <a:xfrm rot="10800000">
            <a:off x="6367294" y="28698"/>
            <a:ext cx="2017554" cy="5086302"/>
            <a:chOff x="1588750" y="238125"/>
            <a:chExt cx="2078025" cy="5238750"/>
          </a:xfrm>
        </p:grpSpPr>
        <p:sp>
          <p:nvSpPr>
            <p:cNvPr id="731" name="Shape 731"/>
            <p:cNvSpPr/>
            <p:nvPr/>
          </p:nvSpPr>
          <p:spPr>
            <a:xfrm>
              <a:off x="1588750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2" name="Shape 732"/>
            <p:cNvSpPr/>
            <p:nvPr/>
          </p:nvSpPr>
          <p:spPr>
            <a:xfrm>
              <a:off x="1588750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3" name="Shape 733"/>
            <p:cNvSpPr/>
            <p:nvPr/>
          </p:nvSpPr>
          <p:spPr>
            <a:xfrm>
              <a:off x="1588750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4" name="Shape 734"/>
            <p:cNvSpPr/>
            <p:nvPr/>
          </p:nvSpPr>
          <p:spPr>
            <a:xfrm>
              <a:off x="1588750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5" name="Shape 735"/>
            <p:cNvSpPr/>
            <p:nvPr/>
          </p:nvSpPr>
          <p:spPr>
            <a:xfrm>
              <a:off x="1588750" y="47534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6" name="Shape 736"/>
            <p:cNvSpPr/>
            <p:nvPr/>
          </p:nvSpPr>
          <p:spPr>
            <a:xfrm>
              <a:off x="1588750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7" name="Shape 737"/>
            <p:cNvSpPr/>
            <p:nvPr/>
          </p:nvSpPr>
          <p:spPr>
            <a:xfrm>
              <a:off x="1739250" y="53912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8" name="Shape 738"/>
            <p:cNvSpPr/>
            <p:nvPr/>
          </p:nvSpPr>
          <p:spPr>
            <a:xfrm>
              <a:off x="1739250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9" name="Shape 739"/>
            <p:cNvSpPr/>
            <p:nvPr/>
          </p:nvSpPr>
          <p:spPr>
            <a:xfrm>
              <a:off x="1739250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0" name="Shape 740"/>
            <p:cNvSpPr/>
            <p:nvPr/>
          </p:nvSpPr>
          <p:spPr>
            <a:xfrm>
              <a:off x="1739250" y="33988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1" name="Shape 741"/>
            <p:cNvSpPr/>
            <p:nvPr/>
          </p:nvSpPr>
          <p:spPr>
            <a:xfrm>
              <a:off x="1739250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2" name="Shape 742"/>
            <p:cNvSpPr/>
            <p:nvPr/>
          </p:nvSpPr>
          <p:spPr>
            <a:xfrm>
              <a:off x="1739250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3" name="Shape 743"/>
            <p:cNvSpPr/>
            <p:nvPr/>
          </p:nvSpPr>
          <p:spPr>
            <a:xfrm>
              <a:off x="1739250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4" name="Shape 744"/>
            <p:cNvSpPr/>
            <p:nvPr/>
          </p:nvSpPr>
          <p:spPr>
            <a:xfrm>
              <a:off x="1889750" y="2381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5" name="Shape 745"/>
            <p:cNvSpPr/>
            <p:nvPr/>
          </p:nvSpPr>
          <p:spPr>
            <a:xfrm>
              <a:off x="1889750" y="14422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6" name="Shape 746"/>
            <p:cNvSpPr/>
            <p:nvPr/>
          </p:nvSpPr>
          <p:spPr>
            <a:xfrm>
              <a:off x="1889750" y="17432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7" name="Shape 747"/>
            <p:cNvSpPr/>
            <p:nvPr/>
          </p:nvSpPr>
          <p:spPr>
            <a:xfrm>
              <a:off x="1889750" y="18937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8" name="Shape 748"/>
            <p:cNvSpPr/>
            <p:nvPr/>
          </p:nvSpPr>
          <p:spPr>
            <a:xfrm>
              <a:off x="1889750" y="20442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9" name="Shape 749"/>
            <p:cNvSpPr/>
            <p:nvPr/>
          </p:nvSpPr>
          <p:spPr>
            <a:xfrm>
              <a:off x="1889750" y="21947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50" name="Shape 750"/>
            <p:cNvSpPr/>
            <p:nvPr/>
          </p:nvSpPr>
          <p:spPr>
            <a:xfrm>
              <a:off x="1889750" y="23452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51" name="Shape 751"/>
            <p:cNvSpPr/>
            <p:nvPr/>
          </p:nvSpPr>
          <p:spPr>
            <a:xfrm>
              <a:off x="1889750" y="24957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52" name="Shape 752"/>
            <p:cNvSpPr/>
            <p:nvPr/>
          </p:nvSpPr>
          <p:spPr>
            <a:xfrm>
              <a:off x="1889750" y="2646275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53" name="Shape 753"/>
            <p:cNvSpPr/>
            <p:nvPr/>
          </p:nvSpPr>
          <p:spPr>
            <a:xfrm>
              <a:off x="1889750" y="27968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54" name="Shape 754"/>
            <p:cNvSpPr/>
            <p:nvPr/>
          </p:nvSpPr>
          <p:spPr>
            <a:xfrm>
              <a:off x="1889750" y="2947300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55" name="Shape 755"/>
            <p:cNvSpPr/>
            <p:nvPr/>
          </p:nvSpPr>
          <p:spPr>
            <a:xfrm>
              <a:off x="1889750" y="30978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56" name="Shape 756"/>
            <p:cNvSpPr/>
            <p:nvPr/>
          </p:nvSpPr>
          <p:spPr>
            <a:xfrm>
              <a:off x="1889750" y="38503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57" name="Shape 757"/>
            <p:cNvSpPr/>
            <p:nvPr/>
          </p:nvSpPr>
          <p:spPr>
            <a:xfrm>
              <a:off x="1889750" y="4000875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58" name="Shape 758"/>
            <p:cNvSpPr/>
            <p:nvPr/>
          </p:nvSpPr>
          <p:spPr>
            <a:xfrm>
              <a:off x="1889750" y="41514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59" name="Shape 759"/>
            <p:cNvSpPr/>
            <p:nvPr/>
          </p:nvSpPr>
          <p:spPr>
            <a:xfrm>
              <a:off x="1889750" y="43019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60" name="Shape 760"/>
            <p:cNvSpPr/>
            <p:nvPr/>
          </p:nvSpPr>
          <p:spPr>
            <a:xfrm>
              <a:off x="1889750" y="44524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61" name="Shape 761"/>
            <p:cNvSpPr/>
            <p:nvPr/>
          </p:nvSpPr>
          <p:spPr>
            <a:xfrm>
              <a:off x="1889750" y="47534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62" name="Shape 762"/>
            <p:cNvSpPr/>
            <p:nvPr/>
          </p:nvSpPr>
          <p:spPr>
            <a:xfrm>
              <a:off x="1889750" y="49039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63" name="Shape 763"/>
            <p:cNvSpPr/>
            <p:nvPr/>
          </p:nvSpPr>
          <p:spPr>
            <a:xfrm>
              <a:off x="2040275" y="3886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64" name="Shape 764"/>
            <p:cNvSpPr/>
            <p:nvPr/>
          </p:nvSpPr>
          <p:spPr>
            <a:xfrm>
              <a:off x="2040275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65" name="Shape 765"/>
            <p:cNvSpPr/>
            <p:nvPr/>
          </p:nvSpPr>
          <p:spPr>
            <a:xfrm>
              <a:off x="2040275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66" name="Shape 766"/>
            <p:cNvSpPr/>
            <p:nvPr/>
          </p:nvSpPr>
          <p:spPr>
            <a:xfrm>
              <a:off x="2040275" y="14422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67" name="Shape 767"/>
            <p:cNvSpPr/>
            <p:nvPr/>
          </p:nvSpPr>
          <p:spPr>
            <a:xfrm>
              <a:off x="2040275" y="17432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68" name="Shape 768"/>
            <p:cNvSpPr/>
            <p:nvPr/>
          </p:nvSpPr>
          <p:spPr>
            <a:xfrm>
              <a:off x="2040275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69" name="Shape 769"/>
            <p:cNvSpPr/>
            <p:nvPr/>
          </p:nvSpPr>
          <p:spPr>
            <a:xfrm>
              <a:off x="2040275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70" name="Shape 770"/>
            <p:cNvSpPr/>
            <p:nvPr/>
          </p:nvSpPr>
          <p:spPr>
            <a:xfrm>
              <a:off x="2040275" y="29473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71" name="Shape 771"/>
            <p:cNvSpPr/>
            <p:nvPr/>
          </p:nvSpPr>
          <p:spPr>
            <a:xfrm>
              <a:off x="2040275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72" name="Shape 772"/>
            <p:cNvSpPr/>
            <p:nvPr/>
          </p:nvSpPr>
          <p:spPr>
            <a:xfrm>
              <a:off x="2040275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73" name="Shape 773"/>
            <p:cNvSpPr/>
            <p:nvPr/>
          </p:nvSpPr>
          <p:spPr>
            <a:xfrm>
              <a:off x="2040275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74" name="Shape 774"/>
            <p:cNvSpPr/>
            <p:nvPr/>
          </p:nvSpPr>
          <p:spPr>
            <a:xfrm>
              <a:off x="2040275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75" name="Shape 775"/>
            <p:cNvSpPr/>
            <p:nvPr/>
          </p:nvSpPr>
          <p:spPr>
            <a:xfrm>
              <a:off x="2040275" y="38503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76" name="Shape 776"/>
            <p:cNvSpPr/>
            <p:nvPr/>
          </p:nvSpPr>
          <p:spPr>
            <a:xfrm>
              <a:off x="2040275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77" name="Shape 777"/>
            <p:cNvSpPr/>
            <p:nvPr/>
          </p:nvSpPr>
          <p:spPr>
            <a:xfrm>
              <a:off x="2040275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78" name="Shape 778"/>
            <p:cNvSpPr/>
            <p:nvPr/>
          </p:nvSpPr>
          <p:spPr>
            <a:xfrm>
              <a:off x="2040275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79" name="Shape 779"/>
            <p:cNvSpPr/>
            <p:nvPr/>
          </p:nvSpPr>
          <p:spPr>
            <a:xfrm>
              <a:off x="2040275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80" name="Shape 780"/>
            <p:cNvSpPr/>
            <p:nvPr/>
          </p:nvSpPr>
          <p:spPr>
            <a:xfrm>
              <a:off x="2040275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81" name="Shape 781"/>
            <p:cNvSpPr/>
            <p:nvPr/>
          </p:nvSpPr>
          <p:spPr>
            <a:xfrm>
              <a:off x="2040275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82" name="Shape 782"/>
            <p:cNvSpPr/>
            <p:nvPr/>
          </p:nvSpPr>
          <p:spPr>
            <a:xfrm>
              <a:off x="2190775" y="2381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83" name="Shape 783"/>
            <p:cNvSpPr/>
            <p:nvPr/>
          </p:nvSpPr>
          <p:spPr>
            <a:xfrm>
              <a:off x="2190775" y="6896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84" name="Shape 784"/>
            <p:cNvSpPr/>
            <p:nvPr/>
          </p:nvSpPr>
          <p:spPr>
            <a:xfrm>
              <a:off x="2190775" y="8401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85" name="Shape 785"/>
            <p:cNvSpPr/>
            <p:nvPr/>
          </p:nvSpPr>
          <p:spPr>
            <a:xfrm>
              <a:off x="2190775" y="11411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86" name="Shape 786"/>
            <p:cNvSpPr/>
            <p:nvPr/>
          </p:nvSpPr>
          <p:spPr>
            <a:xfrm>
              <a:off x="2190775" y="12917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87" name="Shape 787"/>
            <p:cNvSpPr/>
            <p:nvPr/>
          </p:nvSpPr>
          <p:spPr>
            <a:xfrm>
              <a:off x="2190775" y="1592700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88" name="Shape 788"/>
            <p:cNvSpPr/>
            <p:nvPr/>
          </p:nvSpPr>
          <p:spPr>
            <a:xfrm>
              <a:off x="2190775" y="17432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89" name="Shape 789"/>
            <p:cNvSpPr/>
            <p:nvPr/>
          </p:nvSpPr>
          <p:spPr>
            <a:xfrm>
              <a:off x="2190775" y="18937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90" name="Shape 790"/>
            <p:cNvSpPr/>
            <p:nvPr/>
          </p:nvSpPr>
          <p:spPr>
            <a:xfrm>
              <a:off x="2190775" y="20442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91" name="Shape 791"/>
            <p:cNvSpPr/>
            <p:nvPr/>
          </p:nvSpPr>
          <p:spPr>
            <a:xfrm>
              <a:off x="2190775" y="21947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92" name="Shape 792"/>
            <p:cNvSpPr/>
            <p:nvPr/>
          </p:nvSpPr>
          <p:spPr>
            <a:xfrm>
              <a:off x="2190775" y="23452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93" name="Shape 793"/>
            <p:cNvSpPr/>
            <p:nvPr/>
          </p:nvSpPr>
          <p:spPr>
            <a:xfrm>
              <a:off x="2190775" y="24957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94" name="Shape 794"/>
            <p:cNvSpPr/>
            <p:nvPr/>
          </p:nvSpPr>
          <p:spPr>
            <a:xfrm>
              <a:off x="2190775" y="27968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95" name="Shape 795"/>
            <p:cNvSpPr/>
            <p:nvPr/>
          </p:nvSpPr>
          <p:spPr>
            <a:xfrm>
              <a:off x="2190775" y="30978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96" name="Shape 796"/>
            <p:cNvSpPr/>
            <p:nvPr/>
          </p:nvSpPr>
          <p:spPr>
            <a:xfrm>
              <a:off x="2190775" y="32483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97" name="Shape 797"/>
            <p:cNvSpPr/>
            <p:nvPr/>
          </p:nvSpPr>
          <p:spPr>
            <a:xfrm>
              <a:off x="2190775" y="33988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98" name="Shape 798"/>
            <p:cNvSpPr/>
            <p:nvPr/>
          </p:nvSpPr>
          <p:spPr>
            <a:xfrm>
              <a:off x="2190775" y="35493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99" name="Shape 799"/>
            <p:cNvSpPr/>
            <p:nvPr/>
          </p:nvSpPr>
          <p:spPr>
            <a:xfrm>
              <a:off x="2190775" y="36998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00" name="Shape 800"/>
            <p:cNvSpPr/>
            <p:nvPr/>
          </p:nvSpPr>
          <p:spPr>
            <a:xfrm>
              <a:off x="2190775" y="4000875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01" name="Shape 801"/>
            <p:cNvSpPr/>
            <p:nvPr/>
          </p:nvSpPr>
          <p:spPr>
            <a:xfrm>
              <a:off x="2190775" y="41514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02" name="Shape 802"/>
            <p:cNvSpPr/>
            <p:nvPr/>
          </p:nvSpPr>
          <p:spPr>
            <a:xfrm>
              <a:off x="2190775" y="44524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03" name="Shape 803"/>
            <p:cNvSpPr/>
            <p:nvPr/>
          </p:nvSpPr>
          <p:spPr>
            <a:xfrm>
              <a:off x="2190775" y="46029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04" name="Shape 804"/>
            <p:cNvSpPr/>
            <p:nvPr/>
          </p:nvSpPr>
          <p:spPr>
            <a:xfrm>
              <a:off x="2190775" y="47534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05" name="Shape 805"/>
            <p:cNvSpPr/>
            <p:nvPr/>
          </p:nvSpPr>
          <p:spPr>
            <a:xfrm>
              <a:off x="2190775" y="52049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06" name="Shape 806"/>
            <p:cNvSpPr/>
            <p:nvPr/>
          </p:nvSpPr>
          <p:spPr>
            <a:xfrm>
              <a:off x="2190775" y="53554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07" name="Shape 807"/>
            <p:cNvSpPr/>
            <p:nvPr/>
          </p:nvSpPr>
          <p:spPr>
            <a:xfrm>
              <a:off x="2341300" y="53912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08" name="Shape 808"/>
            <p:cNvSpPr/>
            <p:nvPr/>
          </p:nvSpPr>
          <p:spPr>
            <a:xfrm>
              <a:off x="2341300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09" name="Shape 809"/>
            <p:cNvSpPr/>
            <p:nvPr/>
          </p:nvSpPr>
          <p:spPr>
            <a:xfrm>
              <a:off x="2341300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10" name="Shape 810"/>
            <p:cNvSpPr/>
            <p:nvPr/>
          </p:nvSpPr>
          <p:spPr>
            <a:xfrm>
              <a:off x="2341300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11" name="Shape 811"/>
            <p:cNvSpPr/>
            <p:nvPr/>
          </p:nvSpPr>
          <p:spPr>
            <a:xfrm>
              <a:off x="2341300" y="14422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12" name="Shape 812"/>
            <p:cNvSpPr/>
            <p:nvPr/>
          </p:nvSpPr>
          <p:spPr>
            <a:xfrm>
              <a:off x="2341300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13" name="Shape 813"/>
            <p:cNvSpPr/>
            <p:nvPr/>
          </p:nvSpPr>
          <p:spPr>
            <a:xfrm>
              <a:off x="2341300" y="17432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14" name="Shape 814"/>
            <p:cNvSpPr/>
            <p:nvPr/>
          </p:nvSpPr>
          <p:spPr>
            <a:xfrm>
              <a:off x="2341300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15" name="Shape 815"/>
            <p:cNvSpPr/>
            <p:nvPr/>
          </p:nvSpPr>
          <p:spPr>
            <a:xfrm>
              <a:off x="2341300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16" name="Shape 816"/>
            <p:cNvSpPr/>
            <p:nvPr/>
          </p:nvSpPr>
          <p:spPr>
            <a:xfrm>
              <a:off x="2341300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17" name="Shape 817"/>
            <p:cNvSpPr/>
            <p:nvPr/>
          </p:nvSpPr>
          <p:spPr>
            <a:xfrm>
              <a:off x="2341300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18" name="Shape 818"/>
            <p:cNvSpPr/>
            <p:nvPr/>
          </p:nvSpPr>
          <p:spPr>
            <a:xfrm>
              <a:off x="2341300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19" name="Shape 819"/>
            <p:cNvSpPr/>
            <p:nvPr/>
          </p:nvSpPr>
          <p:spPr>
            <a:xfrm>
              <a:off x="2341300" y="29473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20" name="Shape 820"/>
            <p:cNvSpPr/>
            <p:nvPr/>
          </p:nvSpPr>
          <p:spPr>
            <a:xfrm>
              <a:off x="2341300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21" name="Shape 821"/>
            <p:cNvSpPr/>
            <p:nvPr/>
          </p:nvSpPr>
          <p:spPr>
            <a:xfrm>
              <a:off x="2341300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22" name="Shape 822"/>
            <p:cNvSpPr/>
            <p:nvPr/>
          </p:nvSpPr>
          <p:spPr>
            <a:xfrm>
              <a:off x="2341300" y="33988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23" name="Shape 823"/>
            <p:cNvSpPr/>
            <p:nvPr/>
          </p:nvSpPr>
          <p:spPr>
            <a:xfrm>
              <a:off x="2341300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24" name="Shape 824"/>
            <p:cNvSpPr/>
            <p:nvPr/>
          </p:nvSpPr>
          <p:spPr>
            <a:xfrm>
              <a:off x="2341300" y="38503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25" name="Shape 825"/>
            <p:cNvSpPr/>
            <p:nvPr/>
          </p:nvSpPr>
          <p:spPr>
            <a:xfrm>
              <a:off x="2341300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26" name="Shape 826"/>
            <p:cNvSpPr/>
            <p:nvPr/>
          </p:nvSpPr>
          <p:spPr>
            <a:xfrm>
              <a:off x="2341300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27" name="Shape 827"/>
            <p:cNvSpPr/>
            <p:nvPr/>
          </p:nvSpPr>
          <p:spPr>
            <a:xfrm>
              <a:off x="2341300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28" name="Shape 828"/>
            <p:cNvSpPr/>
            <p:nvPr/>
          </p:nvSpPr>
          <p:spPr>
            <a:xfrm>
              <a:off x="2341300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29" name="Shape 829"/>
            <p:cNvSpPr/>
            <p:nvPr/>
          </p:nvSpPr>
          <p:spPr>
            <a:xfrm>
              <a:off x="2341300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30" name="Shape 830"/>
            <p:cNvSpPr/>
            <p:nvPr/>
          </p:nvSpPr>
          <p:spPr>
            <a:xfrm>
              <a:off x="2341300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31" name="Shape 831"/>
            <p:cNvSpPr/>
            <p:nvPr/>
          </p:nvSpPr>
          <p:spPr>
            <a:xfrm>
              <a:off x="2341300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32" name="Shape 832"/>
            <p:cNvSpPr/>
            <p:nvPr/>
          </p:nvSpPr>
          <p:spPr>
            <a:xfrm>
              <a:off x="2341300" y="53554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33" name="Shape 833"/>
            <p:cNvSpPr/>
            <p:nvPr/>
          </p:nvSpPr>
          <p:spPr>
            <a:xfrm>
              <a:off x="2491800" y="3886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34" name="Shape 834"/>
            <p:cNvSpPr/>
            <p:nvPr/>
          </p:nvSpPr>
          <p:spPr>
            <a:xfrm>
              <a:off x="2491800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35" name="Shape 835"/>
            <p:cNvSpPr/>
            <p:nvPr/>
          </p:nvSpPr>
          <p:spPr>
            <a:xfrm>
              <a:off x="2491800" y="8401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36" name="Shape 836"/>
            <p:cNvSpPr/>
            <p:nvPr/>
          </p:nvSpPr>
          <p:spPr>
            <a:xfrm>
              <a:off x="2491800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37" name="Shape 837"/>
            <p:cNvSpPr/>
            <p:nvPr/>
          </p:nvSpPr>
          <p:spPr>
            <a:xfrm>
              <a:off x="2491800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38" name="Shape 838"/>
            <p:cNvSpPr/>
            <p:nvPr/>
          </p:nvSpPr>
          <p:spPr>
            <a:xfrm>
              <a:off x="2491800" y="14422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39" name="Shape 839"/>
            <p:cNvSpPr/>
            <p:nvPr/>
          </p:nvSpPr>
          <p:spPr>
            <a:xfrm>
              <a:off x="2491800" y="17432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40" name="Shape 840"/>
            <p:cNvSpPr/>
            <p:nvPr/>
          </p:nvSpPr>
          <p:spPr>
            <a:xfrm>
              <a:off x="2491800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41" name="Shape 841"/>
            <p:cNvSpPr/>
            <p:nvPr/>
          </p:nvSpPr>
          <p:spPr>
            <a:xfrm>
              <a:off x="2491800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42" name="Shape 842"/>
            <p:cNvSpPr/>
            <p:nvPr/>
          </p:nvSpPr>
          <p:spPr>
            <a:xfrm>
              <a:off x="2491800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43" name="Shape 843"/>
            <p:cNvSpPr/>
            <p:nvPr/>
          </p:nvSpPr>
          <p:spPr>
            <a:xfrm>
              <a:off x="2491800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44" name="Shape 844"/>
            <p:cNvSpPr/>
            <p:nvPr/>
          </p:nvSpPr>
          <p:spPr>
            <a:xfrm>
              <a:off x="2491800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45" name="Shape 845"/>
            <p:cNvSpPr/>
            <p:nvPr/>
          </p:nvSpPr>
          <p:spPr>
            <a:xfrm>
              <a:off x="2491800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46" name="Shape 846"/>
            <p:cNvSpPr/>
            <p:nvPr/>
          </p:nvSpPr>
          <p:spPr>
            <a:xfrm>
              <a:off x="2491800" y="29473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47" name="Shape 847"/>
            <p:cNvSpPr/>
            <p:nvPr/>
          </p:nvSpPr>
          <p:spPr>
            <a:xfrm>
              <a:off x="2491800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48" name="Shape 848"/>
            <p:cNvSpPr/>
            <p:nvPr/>
          </p:nvSpPr>
          <p:spPr>
            <a:xfrm>
              <a:off x="2491800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49" name="Shape 849"/>
            <p:cNvSpPr/>
            <p:nvPr/>
          </p:nvSpPr>
          <p:spPr>
            <a:xfrm>
              <a:off x="2491800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50" name="Shape 850"/>
            <p:cNvSpPr/>
            <p:nvPr/>
          </p:nvSpPr>
          <p:spPr>
            <a:xfrm>
              <a:off x="2491800" y="38503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51" name="Shape 851"/>
            <p:cNvSpPr/>
            <p:nvPr/>
          </p:nvSpPr>
          <p:spPr>
            <a:xfrm>
              <a:off x="2491800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52" name="Shape 852"/>
            <p:cNvSpPr/>
            <p:nvPr/>
          </p:nvSpPr>
          <p:spPr>
            <a:xfrm>
              <a:off x="2491800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53" name="Shape 853"/>
            <p:cNvSpPr/>
            <p:nvPr/>
          </p:nvSpPr>
          <p:spPr>
            <a:xfrm>
              <a:off x="2491800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54" name="Shape 854"/>
            <p:cNvSpPr/>
            <p:nvPr/>
          </p:nvSpPr>
          <p:spPr>
            <a:xfrm>
              <a:off x="2491800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55" name="Shape 855"/>
            <p:cNvSpPr/>
            <p:nvPr/>
          </p:nvSpPr>
          <p:spPr>
            <a:xfrm>
              <a:off x="2491800" y="47534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56" name="Shape 856"/>
            <p:cNvSpPr/>
            <p:nvPr/>
          </p:nvSpPr>
          <p:spPr>
            <a:xfrm>
              <a:off x="2491800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57" name="Shape 857"/>
            <p:cNvSpPr/>
            <p:nvPr/>
          </p:nvSpPr>
          <p:spPr>
            <a:xfrm>
              <a:off x="2491800" y="53554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58" name="Shape 858"/>
            <p:cNvSpPr/>
            <p:nvPr/>
          </p:nvSpPr>
          <p:spPr>
            <a:xfrm>
              <a:off x="2642325" y="53912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59" name="Shape 859"/>
            <p:cNvSpPr/>
            <p:nvPr/>
          </p:nvSpPr>
          <p:spPr>
            <a:xfrm>
              <a:off x="2642325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60" name="Shape 860"/>
            <p:cNvSpPr/>
            <p:nvPr/>
          </p:nvSpPr>
          <p:spPr>
            <a:xfrm>
              <a:off x="2642325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61" name="Shape 861"/>
            <p:cNvSpPr/>
            <p:nvPr/>
          </p:nvSpPr>
          <p:spPr>
            <a:xfrm>
              <a:off x="2642325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62" name="Shape 862"/>
            <p:cNvSpPr/>
            <p:nvPr/>
          </p:nvSpPr>
          <p:spPr>
            <a:xfrm>
              <a:off x="2642325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63" name="Shape 863"/>
            <p:cNvSpPr/>
            <p:nvPr/>
          </p:nvSpPr>
          <p:spPr>
            <a:xfrm>
              <a:off x="2642325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64" name="Shape 864"/>
            <p:cNvSpPr/>
            <p:nvPr/>
          </p:nvSpPr>
          <p:spPr>
            <a:xfrm>
              <a:off x="2642325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65" name="Shape 865"/>
            <p:cNvSpPr/>
            <p:nvPr/>
          </p:nvSpPr>
          <p:spPr>
            <a:xfrm>
              <a:off x="2642325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66" name="Shape 866"/>
            <p:cNvSpPr/>
            <p:nvPr/>
          </p:nvSpPr>
          <p:spPr>
            <a:xfrm>
              <a:off x="2642325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67" name="Shape 867"/>
            <p:cNvSpPr/>
            <p:nvPr/>
          </p:nvSpPr>
          <p:spPr>
            <a:xfrm>
              <a:off x="2642325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68" name="Shape 868"/>
            <p:cNvSpPr/>
            <p:nvPr/>
          </p:nvSpPr>
          <p:spPr>
            <a:xfrm>
              <a:off x="2642325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69" name="Shape 869"/>
            <p:cNvSpPr/>
            <p:nvPr/>
          </p:nvSpPr>
          <p:spPr>
            <a:xfrm>
              <a:off x="2642325" y="33988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70" name="Shape 870"/>
            <p:cNvSpPr/>
            <p:nvPr/>
          </p:nvSpPr>
          <p:spPr>
            <a:xfrm>
              <a:off x="2642325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71" name="Shape 871"/>
            <p:cNvSpPr/>
            <p:nvPr/>
          </p:nvSpPr>
          <p:spPr>
            <a:xfrm>
              <a:off x="2642325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72" name="Shape 872"/>
            <p:cNvSpPr/>
            <p:nvPr/>
          </p:nvSpPr>
          <p:spPr>
            <a:xfrm>
              <a:off x="2642325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73" name="Shape 873"/>
            <p:cNvSpPr/>
            <p:nvPr/>
          </p:nvSpPr>
          <p:spPr>
            <a:xfrm>
              <a:off x="2642325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74" name="Shape 874"/>
            <p:cNvSpPr/>
            <p:nvPr/>
          </p:nvSpPr>
          <p:spPr>
            <a:xfrm>
              <a:off x="2642325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75" name="Shape 875"/>
            <p:cNvSpPr/>
            <p:nvPr/>
          </p:nvSpPr>
          <p:spPr>
            <a:xfrm>
              <a:off x="2642325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76" name="Shape 876"/>
            <p:cNvSpPr/>
            <p:nvPr/>
          </p:nvSpPr>
          <p:spPr>
            <a:xfrm>
              <a:off x="2642325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77" name="Shape 877"/>
            <p:cNvSpPr/>
            <p:nvPr/>
          </p:nvSpPr>
          <p:spPr>
            <a:xfrm>
              <a:off x="2642325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78" name="Shape 878"/>
            <p:cNvSpPr/>
            <p:nvPr/>
          </p:nvSpPr>
          <p:spPr>
            <a:xfrm>
              <a:off x="2792825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79" name="Shape 879"/>
            <p:cNvSpPr/>
            <p:nvPr/>
          </p:nvSpPr>
          <p:spPr>
            <a:xfrm>
              <a:off x="2792825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80" name="Shape 880"/>
            <p:cNvSpPr/>
            <p:nvPr/>
          </p:nvSpPr>
          <p:spPr>
            <a:xfrm>
              <a:off x="2792825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81" name="Shape 881"/>
            <p:cNvSpPr/>
            <p:nvPr/>
          </p:nvSpPr>
          <p:spPr>
            <a:xfrm>
              <a:off x="2792825" y="14422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82" name="Shape 882"/>
            <p:cNvSpPr/>
            <p:nvPr/>
          </p:nvSpPr>
          <p:spPr>
            <a:xfrm>
              <a:off x="2792825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83" name="Shape 883"/>
            <p:cNvSpPr/>
            <p:nvPr/>
          </p:nvSpPr>
          <p:spPr>
            <a:xfrm>
              <a:off x="2792825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84" name="Shape 884"/>
            <p:cNvSpPr/>
            <p:nvPr/>
          </p:nvSpPr>
          <p:spPr>
            <a:xfrm>
              <a:off x="2792825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85" name="Shape 885"/>
            <p:cNvSpPr/>
            <p:nvPr/>
          </p:nvSpPr>
          <p:spPr>
            <a:xfrm>
              <a:off x="2792825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86" name="Shape 886"/>
            <p:cNvSpPr/>
            <p:nvPr/>
          </p:nvSpPr>
          <p:spPr>
            <a:xfrm>
              <a:off x="2792825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87" name="Shape 887"/>
            <p:cNvSpPr/>
            <p:nvPr/>
          </p:nvSpPr>
          <p:spPr>
            <a:xfrm>
              <a:off x="2792825" y="29473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88" name="Shape 888"/>
            <p:cNvSpPr/>
            <p:nvPr/>
          </p:nvSpPr>
          <p:spPr>
            <a:xfrm>
              <a:off x="2792825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89" name="Shape 889"/>
            <p:cNvSpPr/>
            <p:nvPr/>
          </p:nvSpPr>
          <p:spPr>
            <a:xfrm>
              <a:off x="2792825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90" name="Shape 890"/>
            <p:cNvSpPr/>
            <p:nvPr/>
          </p:nvSpPr>
          <p:spPr>
            <a:xfrm>
              <a:off x="2792825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91" name="Shape 891"/>
            <p:cNvSpPr/>
            <p:nvPr/>
          </p:nvSpPr>
          <p:spPr>
            <a:xfrm>
              <a:off x="2792825" y="38503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92" name="Shape 892"/>
            <p:cNvSpPr/>
            <p:nvPr/>
          </p:nvSpPr>
          <p:spPr>
            <a:xfrm>
              <a:off x="2792825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93" name="Shape 893"/>
            <p:cNvSpPr/>
            <p:nvPr/>
          </p:nvSpPr>
          <p:spPr>
            <a:xfrm>
              <a:off x="2792825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94" name="Shape 894"/>
            <p:cNvSpPr/>
            <p:nvPr/>
          </p:nvSpPr>
          <p:spPr>
            <a:xfrm>
              <a:off x="2792825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95" name="Shape 895"/>
            <p:cNvSpPr/>
            <p:nvPr/>
          </p:nvSpPr>
          <p:spPr>
            <a:xfrm>
              <a:off x="2792825" y="53554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96" name="Shape 896"/>
            <p:cNvSpPr/>
            <p:nvPr/>
          </p:nvSpPr>
          <p:spPr>
            <a:xfrm>
              <a:off x="2943325" y="3886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97" name="Shape 897"/>
            <p:cNvSpPr/>
            <p:nvPr/>
          </p:nvSpPr>
          <p:spPr>
            <a:xfrm>
              <a:off x="2943325" y="539125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98" name="Shape 898"/>
            <p:cNvSpPr/>
            <p:nvPr/>
          </p:nvSpPr>
          <p:spPr>
            <a:xfrm>
              <a:off x="2943325" y="9906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99" name="Shape 899"/>
            <p:cNvSpPr/>
            <p:nvPr/>
          </p:nvSpPr>
          <p:spPr>
            <a:xfrm>
              <a:off x="2943325" y="12917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00" name="Shape 900"/>
            <p:cNvSpPr/>
            <p:nvPr/>
          </p:nvSpPr>
          <p:spPr>
            <a:xfrm>
              <a:off x="2943325" y="1592700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01" name="Shape 901"/>
            <p:cNvSpPr/>
            <p:nvPr/>
          </p:nvSpPr>
          <p:spPr>
            <a:xfrm>
              <a:off x="2943325" y="20442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02" name="Shape 902"/>
            <p:cNvSpPr/>
            <p:nvPr/>
          </p:nvSpPr>
          <p:spPr>
            <a:xfrm>
              <a:off x="2943325" y="23452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03" name="Shape 903"/>
            <p:cNvSpPr/>
            <p:nvPr/>
          </p:nvSpPr>
          <p:spPr>
            <a:xfrm>
              <a:off x="2943325" y="27968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04" name="Shape 904"/>
            <p:cNvSpPr/>
            <p:nvPr/>
          </p:nvSpPr>
          <p:spPr>
            <a:xfrm>
              <a:off x="2943325" y="30978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05" name="Shape 905"/>
            <p:cNvSpPr/>
            <p:nvPr/>
          </p:nvSpPr>
          <p:spPr>
            <a:xfrm>
              <a:off x="2943325" y="32483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06" name="Shape 906"/>
            <p:cNvSpPr/>
            <p:nvPr/>
          </p:nvSpPr>
          <p:spPr>
            <a:xfrm>
              <a:off x="2943325" y="35493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07" name="Shape 907"/>
            <p:cNvSpPr/>
            <p:nvPr/>
          </p:nvSpPr>
          <p:spPr>
            <a:xfrm>
              <a:off x="2943325" y="36998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08" name="Shape 908"/>
            <p:cNvSpPr/>
            <p:nvPr/>
          </p:nvSpPr>
          <p:spPr>
            <a:xfrm>
              <a:off x="2943325" y="38503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09" name="Shape 909"/>
            <p:cNvSpPr/>
            <p:nvPr/>
          </p:nvSpPr>
          <p:spPr>
            <a:xfrm>
              <a:off x="2943325" y="41514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10" name="Shape 910"/>
            <p:cNvSpPr/>
            <p:nvPr/>
          </p:nvSpPr>
          <p:spPr>
            <a:xfrm>
              <a:off x="2943325" y="43019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11" name="Shape 911"/>
            <p:cNvSpPr/>
            <p:nvPr/>
          </p:nvSpPr>
          <p:spPr>
            <a:xfrm>
              <a:off x="2943325" y="47534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12" name="Shape 912"/>
            <p:cNvSpPr/>
            <p:nvPr/>
          </p:nvSpPr>
          <p:spPr>
            <a:xfrm>
              <a:off x="2943325" y="5054450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13" name="Shape 913"/>
            <p:cNvSpPr/>
            <p:nvPr/>
          </p:nvSpPr>
          <p:spPr>
            <a:xfrm>
              <a:off x="2943325" y="52049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14" name="Shape 914"/>
            <p:cNvSpPr/>
            <p:nvPr/>
          </p:nvSpPr>
          <p:spPr>
            <a:xfrm>
              <a:off x="3093850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15" name="Shape 915"/>
            <p:cNvSpPr/>
            <p:nvPr/>
          </p:nvSpPr>
          <p:spPr>
            <a:xfrm>
              <a:off x="3093850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16" name="Shape 916"/>
            <p:cNvSpPr/>
            <p:nvPr/>
          </p:nvSpPr>
          <p:spPr>
            <a:xfrm>
              <a:off x="3093850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17" name="Shape 917"/>
            <p:cNvSpPr/>
            <p:nvPr/>
          </p:nvSpPr>
          <p:spPr>
            <a:xfrm>
              <a:off x="3093850" y="17432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18" name="Shape 918"/>
            <p:cNvSpPr/>
            <p:nvPr/>
          </p:nvSpPr>
          <p:spPr>
            <a:xfrm>
              <a:off x="3093850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19" name="Shape 919"/>
            <p:cNvSpPr/>
            <p:nvPr/>
          </p:nvSpPr>
          <p:spPr>
            <a:xfrm>
              <a:off x="3093850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20" name="Shape 920"/>
            <p:cNvSpPr/>
            <p:nvPr/>
          </p:nvSpPr>
          <p:spPr>
            <a:xfrm>
              <a:off x="3093850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21" name="Shape 921"/>
            <p:cNvSpPr/>
            <p:nvPr/>
          </p:nvSpPr>
          <p:spPr>
            <a:xfrm>
              <a:off x="3093850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22" name="Shape 922"/>
            <p:cNvSpPr/>
            <p:nvPr/>
          </p:nvSpPr>
          <p:spPr>
            <a:xfrm>
              <a:off x="3093850" y="53554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23" name="Shape 923"/>
            <p:cNvSpPr/>
            <p:nvPr/>
          </p:nvSpPr>
          <p:spPr>
            <a:xfrm>
              <a:off x="3244350" y="3886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24" name="Shape 924"/>
            <p:cNvSpPr/>
            <p:nvPr/>
          </p:nvSpPr>
          <p:spPr>
            <a:xfrm>
              <a:off x="3244350" y="12917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25" name="Shape 925"/>
            <p:cNvSpPr/>
            <p:nvPr/>
          </p:nvSpPr>
          <p:spPr>
            <a:xfrm>
              <a:off x="3244350" y="20442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26" name="Shape 926"/>
            <p:cNvSpPr/>
            <p:nvPr/>
          </p:nvSpPr>
          <p:spPr>
            <a:xfrm>
              <a:off x="3244350" y="27968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27" name="Shape 927"/>
            <p:cNvSpPr/>
            <p:nvPr/>
          </p:nvSpPr>
          <p:spPr>
            <a:xfrm>
              <a:off x="3244350" y="36998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28" name="Shape 928"/>
            <p:cNvSpPr/>
            <p:nvPr/>
          </p:nvSpPr>
          <p:spPr>
            <a:xfrm>
              <a:off x="3244350" y="44524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29" name="Shape 929"/>
            <p:cNvSpPr/>
            <p:nvPr/>
          </p:nvSpPr>
          <p:spPr>
            <a:xfrm>
              <a:off x="3244350" y="46029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30" name="Shape 930"/>
            <p:cNvSpPr/>
            <p:nvPr/>
          </p:nvSpPr>
          <p:spPr>
            <a:xfrm>
              <a:off x="3244350" y="52049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31" name="Shape 931"/>
            <p:cNvSpPr/>
            <p:nvPr/>
          </p:nvSpPr>
          <p:spPr>
            <a:xfrm>
              <a:off x="3394875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32" name="Shape 932"/>
            <p:cNvSpPr/>
            <p:nvPr/>
          </p:nvSpPr>
          <p:spPr>
            <a:xfrm>
              <a:off x="3394875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33" name="Shape 933"/>
            <p:cNvSpPr/>
            <p:nvPr/>
          </p:nvSpPr>
          <p:spPr>
            <a:xfrm>
              <a:off x="3394875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34" name="Shape 934"/>
            <p:cNvSpPr/>
            <p:nvPr/>
          </p:nvSpPr>
          <p:spPr>
            <a:xfrm>
              <a:off x="3394875" y="38503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35" name="Shape 935"/>
            <p:cNvSpPr/>
            <p:nvPr/>
          </p:nvSpPr>
          <p:spPr>
            <a:xfrm>
              <a:off x="3394875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36" name="Shape 936"/>
            <p:cNvSpPr/>
            <p:nvPr/>
          </p:nvSpPr>
          <p:spPr>
            <a:xfrm>
              <a:off x="3394875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37" name="Shape 937"/>
            <p:cNvSpPr/>
            <p:nvPr/>
          </p:nvSpPr>
          <p:spPr>
            <a:xfrm>
              <a:off x="3545375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38" name="Shape 938"/>
            <p:cNvSpPr/>
            <p:nvPr/>
          </p:nvSpPr>
          <p:spPr>
            <a:xfrm>
              <a:off x="3545375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39" name="Shape 939"/>
            <p:cNvSpPr/>
            <p:nvPr/>
          </p:nvSpPr>
          <p:spPr>
            <a:xfrm>
              <a:off x="3545375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940" name="Shape 940"/>
          <p:cNvGrpSpPr/>
          <p:nvPr/>
        </p:nvGrpSpPr>
        <p:grpSpPr>
          <a:xfrm rot="10800000">
            <a:off x="6367294" y="28698"/>
            <a:ext cx="2309820" cy="5086302"/>
            <a:chOff x="1287725" y="238125"/>
            <a:chExt cx="2379050" cy="5238750"/>
          </a:xfrm>
        </p:grpSpPr>
        <p:sp>
          <p:nvSpPr>
            <p:cNvPr id="941" name="Shape 941"/>
            <p:cNvSpPr/>
            <p:nvPr/>
          </p:nvSpPr>
          <p:spPr>
            <a:xfrm>
              <a:off x="1287725" y="3886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42" name="Shape 942"/>
            <p:cNvSpPr/>
            <p:nvPr/>
          </p:nvSpPr>
          <p:spPr>
            <a:xfrm>
              <a:off x="1287725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43" name="Shape 943"/>
            <p:cNvSpPr/>
            <p:nvPr/>
          </p:nvSpPr>
          <p:spPr>
            <a:xfrm>
              <a:off x="1287725" y="8401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44" name="Shape 944"/>
            <p:cNvSpPr/>
            <p:nvPr/>
          </p:nvSpPr>
          <p:spPr>
            <a:xfrm>
              <a:off x="1287725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45" name="Shape 945"/>
            <p:cNvSpPr/>
            <p:nvPr/>
          </p:nvSpPr>
          <p:spPr>
            <a:xfrm>
              <a:off x="1287725" y="17432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46" name="Shape 946"/>
            <p:cNvSpPr/>
            <p:nvPr/>
          </p:nvSpPr>
          <p:spPr>
            <a:xfrm>
              <a:off x="1287725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47" name="Shape 947"/>
            <p:cNvSpPr/>
            <p:nvPr/>
          </p:nvSpPr>
          <p:spPr>
            <a:xfrm>
              <a:off x="1287725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48" name="Shape 948"/>
            <p:cNvSpPr/>
            <p:nvPr/>
          </p:nvSpPr>
          <p:spPr>
            <a:xfrm>
              <a:off x="1287725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49" name="Shape 949"/>
            <p:cNvSpPr/>
            <p:nvPr/>
          </p:nvSpPr>
          <p:spPr>
            <a:xfrm>
              <a:off x="1287725" y="29473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50" name="Shape 950"/>
            <p:cNvSpPr/>
            <p:nvPr/>
          </p:nvSpPr>
          <p:spPr>
            <a:xfrm>
              <a:off x="1287725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51" name="Shape 951"/>
            <p:cNvSpPr/>
            <p:nvPr/>
          </p:nvSpPr>
          <p:spPr>
            <a:xfrm>
              <a:off x="1287725" y="38503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52" name="Shape 952"/>
            <p:cNvSpPr/>
            <p:nvPr/>
          </p:nvSpPr>
          <p:spPr>
            <a:xfrm>
              <a:off x="1287725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53" name="Shape 953"/>
            <p:cNvSpPr/>
            <p:nvPr/>
          </p:nvSpPr>
          <p:spPr>
            <a:xfrm>
              <a:off x="1287725" y="47534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54" name="Shape 954"/>
            <p:cNvSpPr/>
            <p:nvPr/>
          </p:nvSpPr>
          <p:spPr>
            <a:xfrm>
              <a:off x="1287725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55" name="Shape 955"/>
            <p:cNvSpPr/>
            <p:nvPr/>
          </p:nvSpPr>
          <p:spPr>
            <a:xfrm>
              <a:off x="1287725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56" name="Shape 956"/>
            <p:cNvSpPr/>
            <p:nvPr/>
          </p:nvSpPr>
          <p:spPr>
            <a:xfrm>
              <a:off x="1438225" y="3886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57" name="Shape 957"/>
            <p:cNvSpPr/>
            <p:nvPr/>
          </p:nvSpPr>
          <p:spPr>
            <a:xfrm>
              <a:off x="1438225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58" name="Shape 958"/>
            <p:cNvSpPr/>
            <p:nvPr/>
          </p:nvSpPr>
          <p:spPr>
            <a:xfrm>
              <a:off x="1438225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59" name="Shape 959"/>
            <p:cNvSpPr/>
            <p:nvPr/>
          </p:nvSpPr>
          <p:spPr>
            <a:xfrm>
              <a:off x="1438225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60" name="Shape 960"/>
            <p:cNvSpPr/>
            <p:nvPr/>
          </p:nvSpPr>
          <p:spPr>
            <a:xfrm>
              <a:off x="1588750" y="3886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61" name="Shape 961"/>
            <p:cNvSpPr/>
            <p:nvPr/>
          </p:nvSpPr>
          <p:spPr>
            <a:xfrm>
              <a:off x="1588750" y="53912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62" name="Shape 962"/>
            <p:cNvSpPr/>
            <p:nvPr/>
          </p:nvSpPr>
          <p:spPr>
            <a:xfrm>
              <a:off x="1588750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63" name="Shape 963"/>
            <p:cNvSpPr/>
            <p:nvPr/>
          </p:nvSpPr>
          <p:spPr>
            <a:xfrm>
              <a:off x="1588750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64" name="Shape 964"/>
            <p:cNvSpPr/>
            <p:nvPr/>
          </p:nvSpPr>
          <p:spPr>
            <a:xfrm>
              <a:off x="1588750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65" name="Shape 965"/>
            <p:cNvSpPr/>
            <p:nvPr/>
          </p:nvSpPr>
          <p:spPr>
            <a:xfrm>
              <a:off x="1588750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66" name="Shape 966"/>
            <p:cNvSpPr/>
            <p:nvPr/>
          </p:nvSpPr>
          <p:spPr>
            <a:xfrm>
              <a:off x="1588750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67" name="Shape 967"/>
            <p:cNvSpPr/>
            <p:nvPr/>
          </p:nvSpPr>
          <p:spPr>
            <a:xfrm>
              <a:off x="1588750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68" name="Shape 968"/>
            <p:cNvSpPr/>
            <p:nvPr/>
          </p:nvSpPr>
          <p:spPr>
            <a:xfrm>
              <a:off x="1588750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69" name="Shape 969"/>
            <p:cNvSpPr/>
            <p:nvPr/>
          </p:nvSpPr>
          <p:spPr>
            <a:xfrm>
              <a:off x="1588750" y="53554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70" name="Shape 970"/>
            <p:cNvSpPr/>
            <p:nvPr/>
          </p:nvSpPr>
          <p:spPr>
            <a:xfrm>
              <a:off x="1739250" y="3886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71" name="Shape 971"/>
            <p:cNvSpPr/>
            <p:nvPr/>
          </p:nvSpPr>
          <p:spPr>
            <a:xfrm>
              <a:off x="1739250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72" name="Shape 972"/>
            <p:cNvSpPr/>
            <p:nvPr/>
          </p:nvSpPr>
          <p:spPr>
            <a:xfrm>
              <a:off x="1739250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73" name="Shape 973"/>
            <p:cNvSpPr/>
            <p:nvPr/>
          </p:nvSpPr>
          <p:spPr>
            <a:xfrm>
              <a:off x="1739250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74" name="Shape 974"/>
            <p:cNvSpPr/>
            <p:nvPr/>
          </p:nvSpPr>
          <p:spPr>
            <a:xfrm>
              <a:off x="1739250" y="17432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75" name="Shape 975"/>
            <p:cNvSpPr/>
            <p:nvPr/>
          </p:nvSpPr>
          <p:spPr>
            <a:xfrm>
              <a:off x="1739250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76" name="Shape 976"/>
            <p:cNvSpPr/>
            <p:nvPr/>
          </p:nvSpPr>
          <p:spPr>
            <a:xfrm>
              <a:off x="1739250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77" name="Shape 977"/>
            <p:cNvSpPr/>
            <p:nvPr/>
          </p:nvSpPr>
          <p:spPr>
            <a:xfrm>
              <a:off x="1739250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78" name="Shape 978"/>
            <p:cNvSpPr/>
            <p:nvPr/>
          </p:nvSpPr>
          <p:spPr>
            <a:xfrm>
              <a:off x="1739250" y="29473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79" name="Shape 979"/>
            <p:cNvSpPr/>
            <p:nvPr/>
          </p:nvSpPr>
          <p:spPr>
            <a:xfrm>
              <a:off x="1739250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80" name="Shape 980"/>
            <p:cNvSpPr/>
            <p:nvPr/>
          </p:nvSpPr>
          <p:spPr>
            <a:xfrm>
              <a:off x="1739250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81" name="Shape 981"/>
            <p:cNvSpPr/>
            <p:nvPr/>
          </p:nvSpPr>
          <p:spPr>
            <a:xfrm>
              <a:off x="1739250" y="38503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82" name="Shape 982"/>
            <p:cNvSpPr/>
            <p:nvPr/>
          </p:nvSpPr>
          <p:spPr>
            <a:xfrm>
              <a:off x="1739250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83" name="Shape 983"/>
            <p:cNvSpPr/>
            <p:nvPr/>
          </p:nvSpPr>
          <p:spPr>
            <a:xfrm>
              <a:off x="1739250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84" name="Shape 984"/>
            <p:cNvSpPr/>
            <p:nvPr/>
          </p:nvSpPr>
          <p:spPr>
            <a:xfrm>
              <a:off x="1739250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85" name="Shape 985"/>
            <p:cNvSpPr/>
            <p:nvPr/>
          </p:nvSpPr>
          <p:spPr>
            <a:xfrm>
              <a:off x="1739250" y="47534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86" name="Shape 986"/>
            <p:cNvSpPr/>
            <p:nvPr/>
          </p:nvSpPr>
          <p:spPr>
            <a:xfrm>
              <a:off x="1739250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87" name="Shape 987"/>
            <p:cNvSpPr/>
            <p:nvPr/>
          </p:nvSpPr>
          <p:spPr>
            <a:xfrm>
              <a:off x="1889750" y="539125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88" name="Shape 988"/>
            <p:cNvSpPr/>
            <p:nvPr/>
          </p:nvSpPr>
          <p:spPr>
            <a:xfrm>
              <a:off x="1889750" y="6896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89" name="Shape 989"/>
            <p:cNvSpPr/>
            <p:nvPr/>
          </p:nvSpPr>
          <p:spPr>
            <a:xfrm>
              <a:off x="1889750" y="9906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90" name="Shape 990"/>
            <p:cNvSpPr/>
            <p:nvPr/>
          </p:nvSpPr>
          <p:spPr>
            <a:xfrm>
              <a:off x="1889750" y="11411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91" name="Shape 991"/>
            <p:cNvSpPr/>
            <p:nvPr/>
          </p:nvSpPr>
          <p:spPr>
            <a:xfrm>
              <a:off x="1889750" y="12917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92" name="Shape 992"/>
            <p:cNvSpPr/>
            <p:nvPr/>
          </p:nvSpPr>
          <p:spPr>
            <a:xfrm>
              <a:off x="1889750" y="1592700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93" name="Shape 993"/>
            <p:cNvSpPr/>
            <p:nvPr/>
          </p:nvSpPr>
          <p:spPr>
            <a:xfrm>
              <a:off x="1889750" y="32483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94" name="Shape 994"/>
            <p:cNvSpPr/>
            <p:nvPr/>
          </p:nvSpPr>
          <p:spPr>
            <a:xfrm>
              <a:off x="1889750" y="35493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95" name="Shape 995"/>
            <p:cNvSpPr/>
            <p:nvPr/>
          </p:nvSpPr>
          <p:spPr>
            <a:xfrm>
              <a:off x="1889750" y="36998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96" name="Shape 996"/>
            <p:cNvSpPr/>
            <p:nvPr/>
          </p:nvSpPr>
          <p:spPr>
            <a:xfrm>
              <a:off x="1889750" y="5054450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97" name="Shape 997"/>
            <p:cNvSpPr/>
            <p:nvPr/>
          </p:nvSpPr>
          <p:spPr>
            <a:xfrm>
              <a:off x="1889750" y="53554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98" name="Shape 998"/>
            <p:cNvSpPr/>
            <p:nvPr/>
          </p:nvSpPr>
          <p:spPr>
            <a:xfrm>
              <a:off x="2040275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99" name="Shape 999"/>
            <p:cNvSpPr/>
            <p:nvPr/>
          </p:nvSpPr>
          <p:spPr>
            <a:xfrm>
              <a:off x="2040275" y="53912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00" name="Shape 1000"/>
            <p:cNvSpPr/>
            <p:nvPr/>
          </p:nvSpPr>
          <p:spPr>
            <a:xfrm>
              <a:off x="2040275" y="8401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01" name="Shape 1001"/>
            <p:cNvSpPr/>
            <p:nvPr/>
          </p:nvSpPr>
          <p:spPr>
            <a:xfrm>
              <a:off x="2040275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02" name="Shape 1002"/>
            <p:cNvSpPr/>
            <p:nvPr/>
          </p:nvSpPr>
          <p:spPr>
            <a:xfrm>
              <a:off x="2040275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03" name="Shape 1003"/>
            <p:cNvSpPr/>
            <p:nvPr/>
          </p:nvSpPr>
          <p:spPr>
            <a:xfrm>
              <a:off x="2040275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04" name="Shape 1004"/>
            <p:cNvSpPr/>
            <p:nvPr/>
          </p:nvSpPr>
          <p:spPr>
            <a:xfrm>
              <a:off x="2040275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05" name="Shape 1005"/>
            <p:cNvSpPr/>
            <p:nvPr/>
          </p:nvSpPr>
          <p:spPr>
            <a:xfrm>
              <a:off x="2040275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06" name="Shape 1006"/>
            <p:cNvSpPr/>
            <p:nvPr/>
          </p:nvSpPr>
          <p:spPr>
            <a:xfrm>
              <a:off x="2040275" y="33988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07" name="Shape 1007"/>
            <p:cNvSpPr/>
            <p:nvPr/>
          </p:nvSpPr>
          <p:spPr>
            <a:xfrm>
              <a:off x="2040275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08" name="Shape 1008"/>
            <p:cNvSpPr/>
            <p:nvPr/>
          </p:nvSpPr>
          <p:spPr>
            <a:xfrm>
              <a:off x="2040275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09" name="Shape 1009"/>
            <p:cNvSpPr/>
            <p:nvPr/>
          </p:nvSpPr>
          <p:spPr>
            <a:xfrm>
              <a:off x="2040275" y="47534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10" name="Shape 1010"/>
            <p:cNvSpPr/>
            <p:nvPr/>
          </p:nvSpPr>
          <p:spPr>
            <a:xfrm>
              <a:off x="2040275" y="53554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11" name="Shape 1011"/>
            <p:cNvSpPr/>
            <p:nvPr/>
          </p:nvSpPr>
          <p:spPr>
            <a:xfrm>
              <a:off x="2190775" y="3886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12" name="Shape 1012"/>
            <p:cNvSpPr/>
            <p:nvPr/>
          </p:nvSpPr>
          <p:spPr>
            <a:xfrm>
              <a:off x="2190775" y="539125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13" name="Shape 1013"/>
            <p:cNvSpPr/>
            <p:nvPr/>
          </p:nvSpPr>
          <p:spPr>
            <a:xfrm>
              <a:off x="2190775" y="9906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14" name="Shape 1014"/>
            <p:cNvSpPr/>
            <p:nvPr/>
          </p:nvSpPr>
          <p:spPr>
            <a:xfrm>
              <a:off x="2190775" y="14422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15" name="Shape 1015"/>
            <p:cNvSpPr/>
            <p:nvPr/>
          </p:nvSpPr>
          <p:spPr>
            <a:xfrm>
              <a:off x="2190775" y="2646275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16" name="Shape 1016"/>
            <p:cNvSpPr/>
            <p:nvPr/>
          </p:nvSpPr>
          <p:spPr>
            <a:xfrm>
              <a:off x="2190775" y="2947300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17" name="Shape 1017"/>
            <p:cNvSpPr/>
            <p:nvPr/>
          </p:nvSpPr>
          <p:spPr>
            <a:xfrm>
              <a:off x="2190775" y="38503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18" name="Shape 1018"/>
            <p:cNvSpPr/>
            <p:nvPr/>
          </p:nvSpPr>
          <p:spPr>
            <a:xfrm>
              <a:off x="2190775" y="43019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19" name="Shape 1019"/>
            <p:cNvSpPr/>
            <p:nvPr/>
          </p:nvSpPr>
          <p:spPr>
            <a:xfrm>
              <a:off x="2190775" y="49039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20" name="Shape 1020"/>
            <p:cNvSpPr/>
            <p:nvPr/>
          </p:nvSpPr>
          <p:spPr>
            <a:xfrm>
              <a:off x="2341300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21" name="Shape 1021"/>
            <p:cNvSpPr/>
            <p:nvPr/>
          </p:nvSpPr>
          <p:spPr>
            <a:xfrm>
              <a:off x="2341300" y="3886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22" name="Shape 1022"/>
            <p:cNvSpPr/>
            <p:nvPr/>
          </p:nvSpPr>
          <p:spPr>
            <a:xfrm>
              <a:off x="2341300" y="8401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23" name="Shape 1023"/>
            <p:cNvSpPr/>
            <p:nvPr/>
          </p:nvSpPr>
          <p:spPr>
            <a:xfrm>
              <a:off x="2341300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24" name="Shape 1024"/>
            <p:cNvSpPr/>
            <p:nvPr/>
          </p:nvSpPr>
          <p:spPr>
            <a:xfrm>
              <a:off x="2341300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25" name="Shape 1025"/>
            <p:cNvSpPr/>
            <p:nvPr/>
          </p:nvSpPr>
          <p:spPr>
            <a:xfrm>
              <a:off x="2341300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26" name="Shape 1026"/>
            <p:cNvSpPr/>
            <p:nvPr/>
          </p:nvSpPr>
          <p:spPr>
            <a:xfrm>
              <a:off x="2341300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27" name="Shape 1027"/>
            <p:cNvSpPr/>
            <p:nvPr/>
          </p:nvSpPr>
          <p:spPr>
            <a:xfrm>
              <a:off x="2341300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28" name="Shape 1028"/>
            <p:cNvSpPr/>
            <p:nvPr/>
          </p:nvSpPr>
          <p:spPr>
            <a:xfrm>
              <a:off x="2491800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29" name="Shape 1029"/>
            <p:cNvSpPr/>
            <p:nvPr/>
          </p:nvSpPr>
          <p:spPr>
            <a:xfrm>
              <a:off x="2491800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30" name="Shape 1030"/>
            <p:cNvSpPr/>
            <p:nvPr/>
          </p:nvSpPr>
          <p:spPr>
            <a:xfrm>
              <a:off x="2491800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31" name="Shape 1031"/>
            <p:cNvSpPr/>
            <p:nvPr/>
          </p:nvSpPr>
          <p:spPr>
            <a:xfrm>
              <a:off x="2491800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32" name="Shape 1032"/>
            <p:cNvSpPr/>
            <p:nvPr/>
          </p:nvSpPr>
          <p:spPr>
            <a:xfrm>
              <a:off x="2491800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33" name="Shape 1033"/>
            <p:cNvSpPr/>
            <p:nvPr/>
          </p:nvSpPr>
          <p:spPr>
            <a:xfrm>
              <a:off x="2642325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34" name="Shape 1034"/>
            <p:cNvSpPr/>
            <p:nvPr/>
          </p:nvSpPr>
          <p:spPr>
            <a:xfrm>
              <a:off x="2642325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35" name="Shape 1035"/>
            <p:cNvSpPr/>
            <p:nvPr/>
          </p:nvSpPr>
          <p:spPr>
            <a:xfrm>
              <a:off x="2642325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36" name="Shape 1036"/>
            <p:cNvSpPr/>
            <p:nvPr/>
          </p:nvSpPr>
          <p:spPr>
            <a:xfrm>
              <a:off x="2642325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37" name="Shape 1037"/>
            <p:cNvSpPr/>
            <p:nvPr/>
          </p:nvSpPr>
          <p:spPr>
            <a:xfrm>
              <a:off x="2642325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38" name="Shape 1038"/>
            <p:cNvSpPr/>
            <p:nvPr/>
          </p:nvSpPr>
          <p:spPr>
            <a:xfrm>
              <a:off x="2792825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39" name="Shape 1039"/>
            <p:cNvSpPr/>
            <p:nvPr/>
          </p:nvSpPr>
          <p:spPr>
            <a:xfrm>
              <a:off x="2943325" y="14422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40" name="Shape 1040"/>
            <p:cNvSpPr/>
            <p:nvPr/>
          </p:nvSpPr>
          <p:spPr>
            <a:xfrm>
              <a:off x="2943325" y="2646275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41" name="Shape 1041"/>
            <p:cNvSpPr/>
            <p:nvPr/>
          </p:nvSpPr>
          <p:spPr>
            <a:xfrm>
              <a:off x="3093850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42" name="Shape 1042"/>
            <p:cNvSpPr/>
            <p:nvPr/>
          </p:nvSpPr>
          <p:spPr>
            <a:xfrm>
              <a:off x="3394875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43" name="Shape 1043"/>
            <p:cNvSpPr/>
            <p:nvPr/>
          </p:nvSpPr>
          <p:spPr>
            <a:xfrm>
              <a:off x="3545375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1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4" name="Shape 1564"/>
          <p:cNvSpPr txBox="1">
            <a:spLocks noGrp="1"/>
          </p:cNvSpPr>
          <p:nvPr>
            <p:ph type="title"/>
          </p:nvPr>
        </p:nvSpPr>
        <p:spPr>
          <a:xfrm>
            <a:off x="718300" y="739375"/>
            <a:ext cx="6761100" cy="8574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65" name="Shape 1565"/>
          <p:cNvSpPr txBox="1">
            <a:spLocks noGrp="1"/>
          </p:cNvSpPr>
          <p:nvPr>
            <p:ph type="body" idx="1"/>
          </p:nvPr>
        </p:nvSpPr>
        <p:spPr>
          <a:xfrm>
            <a:off x="718300" y="1733550"/>
            <a:ext cx="6761100" cy="2980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grpSp>
        <p:nvGrpSpPr>
          <p:cNvPr id="1566" name="Shape 1566"/>
          <p:cNvGrpSpPr/>
          <p:nvPr/>
        </p:nvGrpSpPr>
        <p:grpSpPr>
          <a:xfrm rot="10800000">
            <a:off x="8851487" y="28707"/>
            <a:ext cx="264012" cy="5086302"/>
            <a:chOff x="5307800" y="238125"/>
            <a:chExt cx="271925" cy="5238750"/>
          </a:xfrm>
        </p:grpSpPr>
        <p:sp>
          <p:nvSpPr>
            <p:cNvPr id="1567" name="Shape 1567"/>
            <p:cNvSpPr/>
            <p:nvPr/>
          </p:nvSpPr>
          <p:spPr>
            <a:xfrm>
              <a:off x="5307800" y="2381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68" name="Shape 1568"/>
            <p:cNvSpPr/>
            <p:nvPr/>
          </p:nvSpPr>
          <p:spPr>
            <a:xfrm>
              <a:off x="5307800" y="3886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69" name="Shape 1569"/>
            <p:cNvSpPr/>
            <p:nvPr/>
          </p:nvSpPr>
          <p:spPr>
            <a:xfrm>
              <a:off x="5307800" y="539125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70" name="Shape 1570"/>
            <p:cNvSpPr/>
            <p:nvPr/>
          </p:nvSpPr>
          <p:spPr>
            <a:xfrm>
              <a:off x="5307800" y="6896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71" name="Shape 1571"/>
            <p:cNvSpPr/>
            <p:nvPr/>
          </p:nvSpPr>
          <p:spPr>
            <a:xfrm>
              <a:off x="5307800" y="8401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72" name="Shape 1572"/>
            <p:cNvSpPr/>
            <p:nvPr/>
          </p:nvSpPr>
          <p:spPr>
            <a:xfrm>
              <a:off x="5307800" y="9906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73" name="Shape 1573"/>
            <p:cNvSpPr/>
            <p:nvPr/>
          </p:nvSpPr>
          <p:spPr>
            <a:xfrm>
              <a:off x="5307800" y="11411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74" name="Shape 1574"/>
            <p:cNvSpPr/>
            <p:nvPr/>
          </p:nvSpPr>
          <p:spPr>
            <a:xfrm>
              <a:off x="5307800" y="12917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75" name="Shape 1575"/>
            <p:cNvSpPr/>
            <p:nvPr/>
          </p:nvSpPr>
          <p:spPr>
            <a:xfrm>
              <a:off x="5307800" y="14422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76" name="Shape 1576"/>
            <p:cNvSpPr/>
            <p:nvPr/>
          </p:nvSpPr>
          <p:spPr>
            <a:xfrm>
              <a:off x="5307800" y="1592700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77" name="Shape 1577"/>
            <p:cNvSpPr/>
            <p:nvPr/>
          </p:nvSpPr>
          <p:spPr>
            <a:xfrm>
              <a:off x="5307800" y="17432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78" name="Shape 1578"/>
            <p:cNvSpPr/>
            <p:nvPr/>
          </p:nvSpPr>
          <p:spPr>
            <a:xfrm>
              <a:off x="5307800" y="18937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79" name="Shape 1579"/>
            <p:cNvSpPr/>
            <p:nvPr/>
          </p:nvSpPr>
          <p:spPr>
            <a:xfrm>
              <a:off x="5307800" y="20442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80" name="Shape 1580"/>
            <p:cNvSpPr/>
            <p:nvPr/>
          </p:nvSpPr>
          <p:spPr>
            <a:xfrm>
              <a:off x="5307800" y="21947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81" name="Shape 1581"/>
            <p:cNvSpPr/>
            <p:nvPr/>
          </p:nvSpPr>
          <p:spPr>
            <a:xfrm>
              <a:off x="5307800" y="23452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82" name="Shape 1582"/>
            <p:cNvSpPr/>
            <p:nvPr/>
          </p:nvSpPr>
          <p:spPr>
            <a:xfrm>
              <a:off x="5307800" y="24957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83" name="Shape 1583"/>
            <p:cNvSpPr/>
            <p:nvPr/>
          </p:nvSpPr>
          <p:spPr>
            <a:xfrm>
              <a:off x="5307800" y="2646275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84" name="Shape 1584"/>
            <p:cNvSpPr/>
            <p:nvPr/>
          </p:nvSpPr>
          <p:spPr>
            <a:xfrm>
              <a:off x="5307800" y="27968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85" name="Shape 1585"/>
            <p:cNvSpPr/>
            <p:nvPr/>
          </p:nvSpPr>
          <p:spPr>
            <a:xfrm>
              <a:off x="5307800" y="2947300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86" name="Shape 1586"/>
            <p:cNvSpPr/>
            <p:nvPr/>
          </p:nvSpPr>
          <p:spPr>
            <a:xfrm>
              <a:off x="5307800" y="30978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87" name="Shape 1587"/>
            <p:cNvSpPr/>
            <p:nvPr/>
          </p:nvSpPr>
          <p:spPr>
            <a:xfrm>
              <a:off x="5307800" y="32483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88" name="Shape 1588"/>
            <p:cNvSpPr/>
            <p:nvPr/>
          </p:nvSpPr>
          <p:spPr>
            <a:xfrm>
              <a:off x="5307800" y="33988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89" name="Shape 1589"/>
            <p:cNvSpPr/>
            <p:nvPr/>
          </p:nvSpPr>
          <p:spPr>
            <a:xfrm>
              <a:off x="5307800" y="35493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90" name="Shape 1590"/>
            <p:cNvSpPr/>
            <p:nvPr/>
          </p:nvSpPr>
          <p:spPr>
            <a:xfrm>
              <a:off x="5307800" y="36998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91" name="Shape 1591"/>
            <p:cNvSpPr/>
            <p:nvPr/>
          </p:nvSpPr>
          <p:spPr>
            <a:xfrm>
              <a:off x="5307800" y="38503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92" name="Shape 1592"/>
            <p:cNvSpPr/>
            <p:nvPr/>
          </p:nvSpPr>
          <p:spPr>
            <a:xfrm>
              <a:off x="5307800" y="4000875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93" name="Shape 1593"/>
            <p:cNvSpPr/>
            <p:nvPr/>
          </p:nvSpPr>
          <p:spPr>
            <a:xfrm>
              <a:off x="5307800" y="41514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94" name="Shape 1594"/>
            <p:cNvSpPr/>
            <p:nvPr/>
          </p:nvSpPr>
          <p:spPr>
            <a:xfrm>
              <a:off x="5307800" y="43019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95" name="Shape 1595"/>
            <p:cNvSpPr/>
            <p:nvPr/>
          </p:nvSpPr>
          <p:spPr>
            <a:xfrm>
              <a:off x="5307800" y="44524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96" name="Shape 1596"/>
            <p:cNvSpPr/>
            <p:nvPr/>
          </p:nvSpPr>
          <p:spPr>
            <a:xfrm>
              <a:off x="5307800" y="46029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97" name="Shape 1597"/>
            <p:cNvSpPr/>
            <p:nvPr/>
          </p:nvSpPr>
          <p:spPr>
            <a:xfrm>
              <a:off x="5307800" y="47534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98" name="Shape 1598"/>
            <p:cNvSpPr/>
            <p:nvPr/>
          </p:nvSpPr>
          <p:spPr>
            <a:xfrm>
              <a:off x="5307800" y="49039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99" name="Shape 1599"/>
            <p:cNvSpPr/>
            <p:nvPr/>
          </p:nvSpPr>
          <p:spPr>
            <a:xfrm>
              <a:off x="5307800" y="5054450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00" name="Shape 1600"/>
            <p:cNvSpPr/>
            <p:nvPr/>
          </p:nvSpPr>
          <p:spPr>
            <a:xfrm>
              <a:off x="5307800" y="52049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01" name="Shape 1601"/>
            <p:cNvSpPr/>
            <p:nvPr/>
          </p:nvSpPr>
          <p:spPr>
            <a:xfrm>
              <a:off x="5307800" y="53554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02" name="Shape 1602"/>
            <p:cNvSpPr/>
            <p:nvPr/>
          </p:nvSpPr>
          <p:spPr>
            <a:xfrm>
              <a:off x="5458325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03" name="Shape 1603"/>
            <p:cNvSpPr/>
            <p:nvPr/>
          </p:nvSpPr>
          <p:spPr>
            <a:xfrm>
              <a:off x="5458325" y="53912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04" name="Shape 1604"/>
            <p:cNvSpPr/>
            <p:nvPr/>
          </p:nvSpPr>
          <p:spPr>
            <a:xfrm>
              <a:off x="5458325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05" name="Shape 1605"/>
            <p:cNvSpPr/>
            <p:nvPr/>
          </p:nvSpPr>
          <p:spPr>
            <a:xfrm>
              <a:off x="5458325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06" name="Shape 1606"/>
            <p:cNvSpPr/>
            <p:nvPr/>
          </p:nvSpPr>
          <p:spPr>
            <a:xfrm>
              <a:off x="5458325" y="14422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07" name="Shape 1607"/>
            <p:cNvSpPr/>
            <p:nvPr/>
          </p:nvSpPr>
          <p:spPr>
            <a:xfrm>
              <a:off x="5458325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08" name="Shape 1608"/>
            <p:cNvSpPr/>
            <p:nvPr/>
          </p:nvSpPr>
          <p:spPr>
            <a:xfrm>
              <a:off x="5458325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09" name="Shape 1609"/>
            <p:cNvSpPr/>
            <p:nvPr/>
          </p:nvSpPr>
          <p:spPr>
            <a:xfrm>
              <a:off x="5458325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10" name="Shape 1610"/>
            <p:cNvSpPr/>
            <p:nvPr/>
          </p:nvSpPr>
          <p:spPr>
            <a:xfrm>
              <a:off x="5458325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11" name="Shape 1611"/>
            <p:cNvSpPr/>
            <p:nvPr/>
          </p:nvSpPr>
          <p:spPr>
            <a:xfrm>
              <a:off x="5458325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12" name="Shape 1612"/>
            <p:cNvSpPr/>
            <p:nvPr/>
          </p:nvSpPr>
          <p:spPr>
            <a:xfrm>
              <a:off x="5458325" y="29473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13" name="Shape 1613"/>
            <p:cNvSpPr/>
            <p:nvPr/>
          </p:nvSpPr>
          <p:spPr>
            <a:xfrm>
              <a:off x="5458325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14" name="Shape 1614"/>
            <p:cNvSpPr/>
            <p:nvPr/>
          </p:nvSpPr>
          <p:spPr>
            <a:xfrm>
              <a:off x="5458325" y="33988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15" name="Shape 1615"/>
            <p:cNvSpPr/>
            <p:nvPr/>
          </p:nvSpPr>
          <p:spPr>
            <a:xfrm>
              <a:off x="5458325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16" name="Shape 1616"/>
            <p:cNvSpPr/>
            <p:nvPr/>
          </p:nvSpPr>
          <p:spPr>
            <a:xfrm>
              <a:off x="5458325" y="38503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17" name="Shape 1617"/>
            <p:cNvSpPr/>
            <p:nvPr/>
          </p:nvSpPr>
          <p:spPr>
            <a:xfrm>
              <a:off x="5458325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18" name="Shape 1618"/>
            <p:cNvSpPr/>
            <p:nvPr/>
          </p:nvSpPr>
          <p:spPr>
            <a:xfrm>
              <a:off x="5458325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19" name="Shape 1619"/>
            <p:cNvSpPr/>
            <p:nvPr/>
          </p:nvSpPr>
          <p:spPr>
            <a:xfrm>
              <a:off x="5458325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20" name="Shape 1620"/>
            <p:cNvSpPr/>
            <p:nvPr/>
          </p:nvSpPr>
          <p:spPr>
            <a:xfrm>
              <a:off x="5458325" y="47534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21" name="Shape 1621"/>
            <p:cNvSpPr/>
            <p:nvPr/>
          </p:nvSpPr>
          <p:spPr>
            <a:xfrm>
              <a:off x="5458325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22" name="Shape 1622"/>
            <p:cNvSpPr/>
            <p:nvPr/>
          </p:nvSpPr>
          <p:spPr>
            <a:xfrm>
              <a:off x="5458325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23" name="Shape 1623"/>
            <p:cNvSpPr/>
            <p:nvPr/>
          </p:nvSpPr>
          <p:spPr>
            <a:xfrm>
              <a:off x="5458325" y="53554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1624" name="Shape 1624"/>
          <p:cNvGrpSpPr/>
          <p:nvPr/>
        </p:nvGrpSpPr>
        <p:grpSpPr>
          <a:xfrm rot="10800000">
            <a:off x="7828571" y="28707"/>
            <a:ext cx="1140783" cy="5086302"/>
            <a:chOff x="5458325" y="238125"/>
            <a:chExt cx="1174975" cy="5238750"/>
          </a:xfrm>
        </p:grpSpPr>
        <p:sp>
          <p:nvSpPr>
            <p:cNvPr id="1625" name="Shape 1625"/>
            <p:cNvSpPr/>
            <p:nvPr/>
          </p:nvSpPr>
          <p:spPr>
            <a:xfrm>
              <a:off x="5458325" y="3886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26" name="Shape 1626"/>
            <p:cNvSpPr/>
            <p:nvPr/>
          </p:nvSpPr>
          <p:spPr>
            <a:xfrm>
              <a:off x="5458325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27" name="Shape 1627"/>
            <p:cNvSpPr/>
            <p:nvPr/>
          </p:nvSpPr>
          <p:spPr>
            <a:xfrm>
              <a:off x="5458325" y="8401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28" name="Shape 1628"/>
            <p:cNvSpPr/>
            <p:nvPr/>
          </p:nvSpPr>
          <p:spPr>
            <a:xfrm>
              <a:off x="5458325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29" name="Shape 1629"/>
            <p:cNvSpPr/>
            <p:nvPr/>
          </p:nvSpPr>
          <p:spPr>
            <a:xfrm>
              <a:off x="5458325" y="17432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30" name="Shape 1630"/>
            <p:cNvSpPr/>
            <p:nvPr/>
          </p:nvSpPr>
          <p:spPr>
            <a:xfrm>
              <a:off x="5458325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31" name="Shape 1631"/>
            <p:cNvSpPr/>
            <p:nvPr/>
          </p:nvSpPr>
          <p:spPr>
            <a:xfrm>
              <a:off x="5458325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32" name="Shape 1632"/>
            <p:cNvSpPr/>
            <p:nvPr/>
          </p:nvSpPr>
          <p:spPr>
            <a:xfrm>
              <a:off x="5458325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33" name="Shape 1633"/>
            <p:cNvSpPr/>
            <p:nvPr/>
          </p:nvSpPr>
          <p:spPr>
            <a:xfrm>
              <a:off x="5458325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34" name="Shape 1634"/>
            <p:cNvSpPr/>
            <p:nvPr/>
          </p:nvSpPr>
          <p:spPr>
            <a:xfrm>
              <a:off x="5458325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35" name="Shape 1635"/>
            <p:cNvSpPr/>
            <p:nvPr/>
          </p:nvSpPr>
          <p:spPr>
            <a:xfrm>
              <a:off x="5458325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36" name="Shape 1636"/>
            <p:cNvSpPr/>
            <p:nvPr/>
          </p:nvSpPr>
          <p:spPr>
            <a:xfrm>
              <a:off x="5458325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37" name="Shape 1637"/>
            <p:cNvSpPr/>
            <p:nvPr/>
          </p:nvSpPr>
          <p:spPr>
            <a:xfrm>
              <a:off x="5458325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38" name="Shape 1638"/>
            <p:cNvSpPr/>
            <p:nvPr/>
          </p:nvSpPr>
          <p:spPr>
            <a:xfrm>
              <a:off x="5608825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39" name="Shape 1639"/>
            <p:cNvSpPr/>
            <p:nvPr/>
          </p:nvSpPr>
          <p:spPr>
            <a:xfrm>
              <a:off x="5608825" y="53912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40" name="Shape 1640"/>
            <p:cNvSpPr/>
            <p:nvPr/>
          </p:nvSpPr>
          <p:spPr>
            <a:xfrm>
              <a:off x="5608825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41" name="Shape 1641"/>
            <p:cNvSpPr/>
            <p:nvPr/>
          </p:nvSpPr>
          <p:spPr>
            <a:xfrm>
              <a:off x="5608825" y="8401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42" name="Shape 1642"/>
            <p:cNvSpPr/>
            <p:nvPr/>
          </p:nvSpPr>
          <p:spPr>
            <a:xfrm>
              <a:off x="5608825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43" name="Shape 1643"/>
            <p:cNvSpPr/>
            <p:nvPr/>
          </p:nvSpPr>
          <p:spPr>
            <a:xfrm>
              <a:off x="5608825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44" name="Shape 1644"/>
            <p:cNvSpPr/>
            <p:nvPr/>
          </p:nvSpPr>
          <p:spPr>
            <a:xfrm>
              <a:off x="5608825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45" name="Shape 1645"/>
            <p:cNvSpPr/>
            <p:nvPr/>
          </p:nvSpPr>
          <p:spPr>
            <a:xfrm>
              <a:off x="5608825" y="14422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46" name="Shape 1646"/>
            <p:cNvSpPr/>
            <p:nvPr/>
          </p:nvSpPr>
          <p:spPr>
            <a:xfrm>
              <a:off x="5608825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47" name="Shape 1647"/>
            <p:cNvSpPr/>
            <p:nvPr/>
          </p:nvSpPr>
          <p:spPr>
            <a:xfrm>
              <a:off x="5608825" y="17432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48" name="Shape 1648"/>
            <p:cNvSpPr/>
            <p:nvPr/>
          </p:nvSpPr>
          <p:spPr>
            <a:xfrm>
              <a:off x="5608825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49" name="Shape 1649"/>
            <p:cNvSpPr/>
            <p:nvPr/>
          </p:nvSpPr>
          <p:spPr>
            <a:xfrm>
              <a:off x="5608825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50" name="Shape 1650"/>
            <p:cNvSpPr/>
            <p:nvPr/>
          </p:nvSpPr>
          <p:spPr>
            <a:xfrm>
              <a:off x="5608825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51" name="Shape 1651"/>
            <p:cNvSpPr/>
            <p:nvPr/>
          </p:nvSpPr>
          <p:spPr>
            <a:xfrm>
              <a:off x="5608825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52" name="Shape 1652"/>
            <p:cNvSpPr/>
            <p:nvPr/>
          </p:nvSpPr>
          <p:spPr>
            <a:xfrm>
              <a:off x="5608825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53" name="Shape 1653"/>
            <p:cNvSpPr/>
            <p:nvPr/>
          </p:nvSpPr>
          <p:spPr>
            <a:xfrm>
              <a:off x="5608825" y="29473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54" name="Shape 1654"/>
            <p:cNvSpPr/>
            <p:nvPr/>
          </p:nvSpPr>
          <p:spPr>
            <a:xfrm>
              <a:off x="5608825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55" name="Shape 1655"/>
            <p:cNvSpPr/>
            <p:nvPr/>
          </p:nvSpPr>
          <p:spPr>
            <a:xfrm>
              <a:off x="5608825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56" name="Shape 1656"/>
            <p:cNvSpPr/>
            <p:nvPr/>
          </p:nvSpPr>
          <p:spPr>
            <a:xfrm>
              <a:off x="5608825" y="33988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57" name="Shape 1657"/>
            <p:cNvSpPr/>
            <p:nvPr/>
          </p:nvSpPr>
          <p:spPr>
            <a:xfrm>
              <a:off x="5608825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58" name="Shape 1658"/>
            <p:cNvSpPr/>
            <p:nvPr/>
          </p:nvSpPr>
          <p:spPr>
            <a:xfrm>
              <a:off x="5608825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59" name="Shape 1659"/>
            <p:cNvSpPr/>
            <p:nvPr/>
          </p:nvSpPr>
          <p:spPr>
            <a:xfrm>
              <a:off x="5608825" y="38503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60" name="Shape 1660"/>
            <p:cNvSpPr/>
            <p:nvPr/>
          </p:nvSpPr>
          <p:spPr>
            <a:xfrm>
              <a:off x="5608825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61" name="Shape 1661"/>
            <p:cNvSpPr/>
            <p:nvPr/>
          </p:nvSpPr>
          <p:spPr>
            <a:xfrm>
              <a:off x="5608825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62" name="Shape 1662"/>
            <p:cNvSpPr/>
            <p:nvPr/>
          </p:nvSpPr>
          <p:spPr>
            <a:xfrm>
              <a:off x="5608825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63" name="Shape 1663"/>
            <p:cNvSpPr/>
            <p:nvPr/>
          </p:nvSpPr>
          <p:spPr>
            <a:xfrm>
              <a:off x="5608825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64" name="Shape 1664"/>
            <p:cNvSpPr/>
            <p:nvPr/>
          </p:nvSpPr>
          <p:spPr>
            <a:xfrm>
              <a:off x="5608825" y="47534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65" name="Shape 1665"/>
            <p:cNvSpPr/>
            <p:nvPr/>
          </p:nvSpPr>
          <p:spPr>
            <a:xfrm>
              <a:off x="5608825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66" name="Shape 1666"/>
            <p:cNvSpPr/>
            <p:nvPr/>
          </p:nvSpPr>
          <p:spPr>
            <a:xfrm>
              <a:off x="5608825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67" name="Shape 1667"/>
            <p:cNvSpPr/>
            <p:nvPr/>
          </p:nvSpPr>
          <p:spPr>
            <a:xfrm>
              <a:off x="5608825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68" name="Shape 1668"/>
            <p:cNvSpPr/>
            <p:nvPr/>
          </p:nvSpPr>
          <p:spPr>
            <a:xfrm>
              <a:off x="5608825" y="53554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69" name="Shape 1669"/>
            <p:cNvSpPr/>
            <p:nvPr/>
          </p:nvSpPr>
          <p:spPr>
            <a:xfrm>
              <a:off x="5759350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70" name="Shape 1670"/>
            <p:cNvSpPr/>
            <p:nvPr/>
          </p:nvSpPr>
          <p:spPr>
            <a:xfrm>
              <a:off x="5759350" y="8401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71" name="Shape 1671"/>
            <p:cNvSpPr/>
            <p:nvPr/>
          </p:nvSpPr>
          <p:spPr>
            <a:xfrm>
              <a:off x="5759350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72" name="Shape 1672"/>
            <p:cNvSpPr/>
            <p:nvPr/>
          </p:nvSpPr>
          <p:spPr>
            <a:xfrm>
              <a:off x="5759350" y="14422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73" name="Shape 1673"/>
            <p:cNvSpPr/>
            <p:nvPr/>
          </p:nvSpPr>
          <p:spPr>
            <a:xfrm>
              <a:off x="5759350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74" name="Shape 1674"/>
            <p:cNvSpPr/>
            <p:nvPr/>
          </p:nvSpPr>
          <p:spPr>
            <a:xfrm>
              <a:off x="5759350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75" name="Shape 1675"/>
            <p:cNvSpPr/>
            <p:nvPr/>
          </p:nvSpPr>
          <p:spPr>
            <a:xfrm>
              <a:off x="5759350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76" name="Shape 1676"/>
            <p:cNvSpPr/>
            <p:nvPr/>
          </p:nvSpPr>
          <p:spPr>
            <a:xfrm>
              <a:off x="5759350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77" name="Shape 1677"/>
            <p:cNvSpPr/>
            <p:nvPr/>
          </p:nvSpPr>
          <p:spPr>
            <a:xfrm>
              <a:off x="5759350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78" name="Shape 1678"/>
            <p:cNvSpPr/>
            <p:nvPr/>
          </p:nvSpPr>
          <p:spPr>
            <a:xfrm>
              <a:off x="5759350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79" name="Shape 1679"/>
            <p:cNvSpPr/>
            <p:nvPr/>
          </p:nvSpPr>
          <p:spPr>
            <a:xfrm>
              <a:off x="5759350" y="53554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80" name="Shape 1680"/>
            <p:cNvSpPr/>
            <p:nvPr/>
          </p:nvSpPr>
          <p:spPr>
            <a:xfrm>
              <a:off x="5909850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81" name="Shape 1681"/>
            <p:cNvSpPr/>
            <p:nvPr/>
          </p:nvSpPr>
          <p:spPr>
            <a:xfrm>
              <a:off x="5909850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82" name="Shape 1682"/>
            <p:cNvSpPr/>
            <p:nvPr/>
          </p:nvSpPr>
          <p:spPr>
            <a:xfrm>
              <a:off x="5909850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83" name="Shape 1683"/>
            <p:cNvSpPr/>
            <p:nvPr/>
          </p:nvSpPr>
          <p:spPr>
            <a:xfrm>
              <a:off x="6060375" y="47534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84" name="Shape 1684"/>
            <p:cNvSpPr/>
            <p:nvPr/>
          </p:nvSpPr>
          <p:spPr>
            <a:xfrm>
              <a:off x="6210875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85" name="Shape 1685"/>
            <p:cNvSpPr/>
            <p:nvPr/>
          </p:nvSpPr>
          <p:spPr>
            <a:xfrm>
              <a:off x="6210875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86" name="Shape 1686"/>
            <p:cNvSpPr/>
            <p:nvPr/>
          </p:nvSpPr>
          <p:spPr>
            <a:xfrm>
              <a:off x="6511900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1687" name="Shape 1687"/>
          <p:cNvGrpSpPr/>
          <p:nvPr/>
        </p:nvGrpSpPr>
        <p:grpSpPr>
          <a:xfrm rot="10800000">
            <a:off x="7682451" y="28707"/>
            <a:ext cx="994639" cy="4940182"/>
            <a:chOff x="5759350" y="388625"/>
            <a:chExt cx="1024450" cy="5088250"/>
          </a:xfrm>
        </p:grpSpPr>
        <p:sp>
          <p:nvSpPr>
            <p:cNvPr id="1688" name="Shape 1688"/>
            <p:cNvSpPr/>
            <p:nvPr/>
          </p:nvSpPr>
          <p:spPr>
            <a:xfrm>
              <a:off x="5759350" y="53912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89" name="Shape 1689"/>
            <p:cNvSpPr/>
            <p:nvPr/>
          </p:nvSpPr>
          <p:spPr>
            <a:xfrm>
              <a:off x="5759350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90" name="Shape 1690"/>
            <p:cNvSpPr/>
            <p:nvPr/>
          </p:nvSpPr>
          <p:spPr>
            <a:xfrm>
              <a:off x="5759350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91" name="Shape 1691"/>
            <p:cNvSpPr/>
            <p:nvPr/>
          </p:nvSpPr>
          <p:spPr>
            <a:xfrm>
              <a:off x="5759350" y="33988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92" name="Shape 1692"/>
            <p:cNvSpPr/>
            <p:nvPr/>
          </p:nvSpPr>
          <p:spPr>
            <a:xfrm>
              <a:off x="5759350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93" name="Shape 1693"/>
            <p:cNvSpPr/>
            <p:nvPr/>
          </p:nvSpPr>
          <p:spPr>
            <a:xfrm>
              <a:off x="5759350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94" name="Shape 1694"/>
            <p:cNvSpPr/>
            <p:nvPr/>
          </p:nvSpPr>
          <p:spPr>
            <a:xfrm>
              <a:off x="5759350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95" name="Shape 1695"/>
            <p:cNvSpPr/>
            <p:nvPr/>
          </p:nvSpPr>
          <p:spPr>
            <a:xfrm>
              <a:off x="5909850" y="3886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96" name="Shape 1696"/>
            <p:cNvSpPr/>
            <p:nvPr/>
          </p:nvSpPr>
          <p:spPr>
            <a:xfrm>
              <a:off x="5909850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97" name="Shape 1697"/>
            <p:cNvSpPr/>
            <p:nvPr/>
          </p:nvSpPr>
          <p:spPr>
            <a:xfrm>
              <a:off x="5909850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98" name="Shape 1698"/>
            <p:cNvSpPr/>
            <p:nvPr/>
          </p:nvSpPr>
          <p:spPr>
            <a:xfrm>
              <a:off x="5909850" y="14422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99" name="Shape 1699"/>
            <p:cNvSpPr/>
            <p:nvPr/>
          </p:nvSpPr>
          <p:spPr>
            <a:xfrm>
              <a:off x="5909850" y="17432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00" name="Shape 1700"/>
            <p:cNvSpPr/>
            <p:nvPr/>
          </p:nvSpPr>
          <p:spPr>
            <a:xfrm>
              <a:off x="5909850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01" name="Shape 1701"/>
            <p:cNvSpPr/>
            <p:nvPr/>
          </p:nvSpPr>
          <p:spPr>
            <a:xfrm>
              <a:off x="5909850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02" name="Shape 1702"/>
            <p:cNvSpPr/>
            <p:nvPr/>
          </p:nvSpPr>
          <p:spPr>
            <a:xfrm>
              <a:off x="5909850" y="29473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03" name="Shape 1703"/>
            <p:cNvSpPr/>
            <p:nvPr/>
          </p:nvSpPr>
          <p:spPr>
            <a:xfrm>
              <a:off x="5909850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04" name="Shape 1704"/>
            <p:cNvSpPr/>
            <p:nvPr/>
          </p:nvSpPr>
          <p:spPr>
            <a:xfrm>
              <a:off x="5909850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05" name="Shape 1705"/>
            <p:cNvSpPr/>
            <p:nvPr/>
          </p:nvSpPr>
          <p:spPr>
            <a:xfrm>
              <a:off x="5909850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06" name="Shape 1706"/>
            <p:cNvSpPr/>
            <p:nvPr/>
          </p:nvSpPr>
          <p:spPr>
            <a:xfrm>
              <a:off x="5909850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07" name="Shape 1707"/>
            <p:cNvSpPr/>
            <p:nvPr/>
          </p:nvSpPr>
          <p:spPr>
            <a:xfrm>
              <a:off x="5909850" y="38503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08" name="Shape 1708"/>
            <p:cNvSpPr/>
            <p:nvPr/>
          </p:nvSpPr>
          <p:spPr>
            <a:xfrm>
              <a:off x="5909850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09" name="Shape 1709"/>
            <p:cNvSpPr/>
            <p:nvPr/>
          </p:nvSpPr>
          <p:spPr>
            <a:xfrm>
              <a:off x="5909850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10" name="Shape 1710"/>
            <p:cNvSpPr/>
            <p:nvPr/>
          </p:nvSpPr>
          <p:spPr>
            <a:xfrm>
              <a:off x="5909850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11" name="Shape 1711"/>
            <p:cNvSpPr/>
            <p:nvPr/>
          </p:nvSpPr>
          <p:spPr>
            <a:xfrm>
              <a:off x="5909850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12" name="Shape 1712"/>
            <p:cNvSpPr/>
            <p:nvPr/>
          </p:nvSpPr>
          <p:spPr>
            <a:xfrm>
              <a:off x="5909850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13" name="Shape 1713"/>
            <p:cNvSpPr/>
            <p:nvPr/>
          </p:nvSpPr>
          <p:spPr>
            <a:xfrm>
              <a:off x="5909850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14" name="Shape 1714"/>
            <p:cNvSpPr/>
            <p:nvPr/>
          </p:nvSpPr>
          <p:spPr>
            <a:xfrm>
              <a:off x="6060375" y="53912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15" name="Shape 1715"/>
            <p:cNvSpPr/>
            <p:nvPr/>
          </p:nvSpPr>
          <p:spPr>
            <a:xfrm>
              <a:off x="6060375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16" name="Shape 1716"/>
            <p:cNvSpPr/>
            <p:nvPr/>
          </p:nvSpPr>
          <p:spPr>
            <a:xfrm>
              <a:off x="6060375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17" name="Shape 1717"/>
            <p:cNvSpPr/>
            <p:nvPr/>
          </p:nvSpPr>
          <p:spPr>
            <a:xfrm>
              <a:off x="6060375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18" name="Shape 1718"/>
            <p:cNvSpPr/>
            <p:nvPr/>
          </p:nvSpPr>
          <p:spPr>
            <a:xfrm>
              <a:off x="6060375" y="14422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19" name="Shape 1719"/>
            <p:cNvSpPr/>
            <p:nvPr/>
          </p:nvSpPr>
          <p:spPr>
            <a:xfrm>
              <a:off x="6060375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20" name="Shape 1720"/>
            <p:cNvSpPr/>
            <p:nvPr/>
          </p:nvSpPr>
          <p:spPr>
            <a:xfrm>
              <a:off x="6060375" y="17432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21" name="Shape 1721"/>
            <p:cNvSpPr/>
            <p:nvPr/>
          </p:nvSpPr>
          <p:spPr>
            <a:xfrm>
              <a:off x="6060375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22" name="Shape 1722"/>
            <p:cNvSpPr/>
            <p:nvPr/>
          </p:nvSpPr>
          <p:spPr>
            <a:xfrm>
              <a:off x="6060375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23" name="Shape 1723"/>
            <p:cNvSpPr/>
            <p:nvPr/>
          </p:nvSpPr>
          <p:spPr>
            <a:xfrm>
              <a:off x="6060375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24" name="Shape 1724"/>
            <p:cNvSpPr/>
            <p:nvPr/>
          </p:nvSpPr>
          <p:spPr>
            <a:xfrm>
              <a:off x="6060375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25" name="Shape 1725"/>
            <p:cNvSpPr/>
            <p:nvPr/>
          </p:nvSpPr>
          <p:spPr>
            <a:xfrm>
              <a:off x="6060375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26" name="Shape 1726"/>
            <p:cNvSpPr/>
            <p:nvPr/>
          </p:nvSpPr>
          <p:spPr>
            <a:xfrm>
              <a:off x="6060375" y="29473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27" name="Shape 1727"/>
            <p:cNvSpPr/>
            <p:nvPr/>
          </p:nvSpPr>
          <p:spPr>
            <a:xfrm>
              <a:off x="6060375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28" name="Shape 1728"/>
            <p:cNvSpPr/>
            <p:nvPr/>
          </p:nvSpPr>
          <p:spPr>
            <a:xfrm>
              <a:off x="6060375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29" name="Shape 1729"/>
            <p:cNvSpPr/>
            <p:nvPr/>
          </p:nvSpPr>
          <p:spPr>
            <a:xfrm>
              <a:off x="6060375" y="33988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30" name="Shape 1730"/>
            <p:cNvSpPr/>
            <p:nvPr/>
          </p:nvSpPr>
          <p:spPr>
            <a:xfrm>
              <a:off x="6060375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31" name="Shape 1731"/>
            <p:cNvSpPr/>
            <p:nvPr/>
          </p:nvSpPr>
          <p:spPr>
            <a:xfrm>
              <a:off x="6060375" y="38503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32" name="Shape 1732"/>
            <p:cNvSpPr/>
            <p:nvPr/>
          </p:nvSpPr>
          <p:spPr>
            <a:xfrm>
              <a:off x="6060375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33" name="Shape 1733"/>
            <p:cNvSpPr/>
            <p:nvPr/>
          </p:nvSpPr>
          <p:spPr>
            <a:xfrm>
              <a:off x="6060375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34" name="Shape 1734"/>
            <p:cNvSpPr/>
            <p:nvPr/>
          </p:nvSpPr>
          <p:spPr>
            <a:xfrm>
              <a:off x="6060375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35" name="Shape 1735"/>
            <p:cNvSpPr/>
            <p:nvPr/>
          </p:nvSpPr>
          <p:spPr>
            <a:xfrm>
              <a:off x="6060375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36" name="Shape 1736"/>
            <p:cNvSpPr/>
            <p:nvPr/>
          </p:nvSpPr>
          <p:spPr>
            <a:xfrm>
              <a:off x="6060375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37" name="Shape 1737"/>
            <p:cNvSpPr/>
            <p:nvPr/>
          </p:nvSpPr>
          <p:spPr>
            <a:xfrm>
              <a:off x="6060375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38" name="Shape 1738"/>
            <p:cNvSpPr/>
            <p:nvPr/>
          </p:nvSpPr>
          <p:spPr>
            <a:xfrm>
              <a:off x="6060375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39" name="Shape 1739"/>
            <p:cNvSpPr/>
            <p:nvPr/>
          </p:nvSpPr>
          <p:spPr>
            <a:xfrm>
              <a:off x="6060375" y="53554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40" name="Shape 1740"/>
            <p:cNvSpPr/>
            <p:nvPr/>
          </p:nvSpPr>
          <p:spPr>
            <a:xfrm>
              <a:off x="6210875" y="53912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41" name="Shape 1741"/>
            <p:cNvSpPr/>
            <p:nvPr/>
          </p:nvSpPr>
          <p:spPr>
            <a:xfrm>
              <a:off x="6210875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42" name="Shape 1742"/>
            <p:cNvSpPr/>
            <p:nvPr/>
          </p:nvSpPr>
          <p:spPr>
            <a:xfrm>
              <a:off x="6210875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43" name="Shape 1743"/>
            <p:cNvSpPr/>
            <p:nvPr/>
          </p:nvSpPr>
          <p:spPr>
            <a:xfrm>
              <a:off x="6210875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44" name="Shape 1744"/>
            <p:cNvSpPr/>
            <p:nvPr/>
          </p:nvSpPr>
          <p:spPr>
            <a:xfrm>
              <a:off x="6210875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45" name="Shape 1745"/>
            <p:cNvSpPr/>
            <p:nvPr/>
          </p:nvSpPr>
          <p:spPr>
            <a:xfrm>
              <a:off x="6210875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46" name="Shape 1746"/>
            <p:cNvSpPr/>
            <p:nvPr/>
          </p:nvSpPr>
          <p:spPr>
            <a:xfrm>
              <a:off x="6210875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47" name="Shape 1747"/>
            <p:cNvSpPr/>
            <p:nvPr/>
          </p:nvSpPr>
          <p:spPr>
            <a:xfrm>
              <a:off x="6210875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48" name="Shape 1748"/>
            <p:cNvSpPr/>
            <p:nvPr/>
          </p:nvSpPr>
          <p:spPr>
            <a:xfrm>
              <a:off x="6210875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49" name="Shape 1749"/>
            <p:cNvSpPr/>
            <p:nvPr/>
          </p:nvSpPr>
          <p:spPr>
            <a:xfrm>
              <a:off x="6210875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50" name="Shape 1750"/>
            <p:cNvSpPr/>
            <p:nvPr/>
          </p:nvSpPr>
          <p:spPr>
            <a:xfrm>
              <a:off x="6210875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51" name="Shape 1751"/>
            <p:cNvSpPr/>
            <p:nvPr/>
          </p:nvSpPr>
          <p:spPr>
            <a:xfrm>
              <a:off x="6210875" y="33988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52" name="Shape 1752"/>
            <p:cNvSpPr/>
            <p:nvPr/>
          </p:nvSpPr>
          <p:spPr>
            <a:xfrm>
              <a:off x="6210875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53" name="Shape 1753"/>
            <p:cNvSpPr/>
            <p:nvPr/>
          </p:nvSpPr>
          <p:spPr>
            <a:xfrm>
              <a:off x="6210875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54" name="Shape 1754"/>
            <p:cNvSpPr/>
            <p:nvPr/>
          </p:nvSpPr>
          <p:spPr>
            <a:xfrm>
              <a:off x="6210875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55" name="Shape 1755"/>
            <p:cNvSpPr/>
            <p:nvPr/>
          </p:nvSpPr>
          <p:spPr>
            <a:xfrm>
              <a:off x="6210875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56" name="Shape 1756"/>
            <p:cNvSpPr/>
            <p:nvPr/>
          </p:nvSpPr>
          <p:spPr>
            <a:xfrm>
              <a:off x="6210875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57" name="Shape 1757"/>
            <p:cNvSpPr/>
            <p:nvPr/>
          </p:nvSpPr>
          <p:spPr>
            <a:xfrm>
              <a:off x="6210875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58" name="Shape 1758"/>
            <p:cNvSpPr/>
            <p:nvPr/>
          </p:nvSpPr>
          <p:spPr>
            <a:xfrm>
              <a:off x="6210875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59" name="Shape 1759"/>
            <p:cNvSpPr/>
            <p:nvPr/>
          </p:nvSpPr>
          <p:spPr>
            <a:xfrm>
              <a:off x="6210875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60" name="Shape 1760"/>
            <p:cNvSpPr/>
            <p:nvPr/>
          </p:nvSpPr>
          <p:spPr>
            <a:xfrm>
              <a:off x="6361375" y="3886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61" name="Shape 1761"/>
            <p:cNvSpPr/>
            <p:nvPr/>
          </p:nvSpPr>
          <p:spPr>
            <a:xfrm>
              <a:off x="6361375" y="539125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62" name="Shape 1762"/>
            <p:cNvSpPr/>
            <p:nvPr/>
          </p:nvSpPr>
          <p:spPr>
            <a:xfrm>
              <a:off x="6361375" y="9906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63" name="Shape 1763"/>
            <p:cNvSpPr/>
            <p:nvPr/>
          </p:nvSpPr>
          <p:spPr>
            <a:xfrm>
              <a:off x="6361375" y="12917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64" name="Shape 1764"/>
            <p:cNvSpPr/>
            <p:nvPr/>
          </p:nvSpPr>
          <p:spPr>
            <a:xfrm>
              <a:off x="6361375" y="1592700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65" name="Shape 1765"/>
            <p:cNvSpPr/>
            <p:nvPr/>
          </p:nvSpPr>
          <p:spPr>
            <a:xfrm>
              <a:off x="6361375" y="20442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66" name="Shape 1766"/>
            <p:cNvSpPr/>
            <p:nvPr/>
          </p:nvSpPr>
          <p:spPr>
            <a:xfrm>
              <a:off x="6361375" y="23452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67" name="Shape 1767"/>
            <p:cNvSpPr/>
            <p:nvPr/>
          </p:nvSpPr>
          <p:spPr>
            <a:xfrm>
              <a:off x="6361375" y="27968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68" name="Shape 1768"/>
            <p:cNvSpPr/>
            <p:nvPr/>
          </p:nvSpPr>
          <p:spPr>
            <a:xfrm>
              <a:off x="6361375" y="30978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69" name="Shape 1769"/>
            <p:cNvSpPr/>
            <p:nvPr/>
          </p:nvSpPr>
          <p:spPr>
            <a:xfrm>
              <a:off x="6361375" y="32483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70" name="Shape 1770"/>
            <p:cNvSpPr/>
            <p:nvPr/>
          </p:nvSpPr>
          <p:spPr>
            <a:xfrm>
              <a:off x="6361375" y="35493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71" name="Shape 1771"/>
            <p:cNvSpPr/>
            <p:nvPr/>
          </p:nvSpPr>
          <p:spPr>
            <a:xfrm>
              <a:off x="6361375" y="36998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72" name="Shape 1772"/>
            <p:cNvSpPr/>
            <p:nvPr/>
          </p:nvSpPr>
          <p:spPr>
            <a:xfrm>
              <a:off x="6361375" y="38503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73" name="Shape 1773"/>
            <p:cNvSpPr/>
            <p:nvPr/>
          </p:nvSpPr>
          <p:spPr>
            <a:xfrm>
              <a:off x="6361375" y="41514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74" name="Shape 1774"/>
            <p:cNvSpPr/>
            <p:nvPr/>
          </p:nvSpPr>
          <p:spPr>
            <a:xfrm>
              <a:off x="6361375" y="43019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75" name="Shape 1775"/>
            <p:cNvSpPr/>
            <p:nvPr/>
          </p:nvSpPr>
          <p:spPr>
            <a:xfrm>
              <a:off x="6361375" y="47534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76" name="Shape 1776"/>
            <p:cNvSpPr/>
            <p:nvPr/>
          </p:nvSpPr>
          <p:spPr>
            <a:xfrm>
              <a:off x="6361375" y="5054450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77" name="Shape 1777"/>
            <p:cNvSpPr/>
            <p:nvPr/>
          </p:nvSpPr>
          <p:spPr>
            <a:xfrm>
              <a:off x="6361375" y="52049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78" name="Shape 1778"/>
            <p:cNvSpPr/>
            <p:nvPr/>
          </p:nvSpPr>
          <p:spPr>
            <a:xfrm>
              <a:off x="6511900" y="3886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79" name="Shape 1779"/>
            <p:cNvSpPr/>
            <p:nvPr/>
          </p:nvSpPr>
          <p:spPr>
            <a:xfrm>
              <a:off x="6511900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80" name="Shape 1780"/>
            <p:cNvSpPr/>
            <p:nvPr/>
          </p:nvSpPr>
          <p:spPr>
            <a:xfrm>
              <a:off x="6511900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81" name="Shape 1781"/>
            <p:cNvSpPr/>
            <p:nvPr/>
          </p:nvSpPr>
          <p:spPr>
            <a:xfrm>
              <a:off x="6511900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82" name="Shape 1782"/>
            <p:cNvSpPr/>
            <p:nvPr/>
          </p:nvSpPr>
          <p:spPr>
            <a:xfrm>
              <a:off x="6511900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83" name="Shape 1783"/>
            <p:cNvSpPr/>
            <p:nvPr/>
          </p:nvSpPr>
          <p:spPr>
            <a:xfrm>
              <a:off x="6511900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84" name="Shape 1784"/>
            <p:cNvSpPr/>
            <p:nvPr/>
          </p:nvSpPr>
          <p:spPr>
            <a:xfrm>
              <a:off x="6511900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85" name="Shape 1785"/>
            <p:cNvSpPr/>
            <p:nvPr/>
          </p:nvSpPr>
          <p:spPr>
            <a:xfrm>
              <a:off x="6511900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86" name="Shape 1786"/>
            <p:cNvSpPr/>
            <p:nvPr/>
          </p:nvSpPr>
          <p:spPr>
            <a:xfrm>
              <a:off x="6662400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87" name="Shape 1787"/>
            <p:cNvSpPr/>
            <p:nvPr/>
          </p:nvSpPr>
          <p:spPr>
            <a:xfrm>
              <a:off x="6662400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88" name="Shape 1788"/>
            <p:cNvSpPr/>
            <p:nvPr/>
          </p:nvSpPr>
          <p:spPr>
            <a:xfrm>
              <a:off x="6662400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1789" name="Shape 1789"/>
          <p:cNvGrpSpPr/>
          <p:nvPr/>
        </p:nvGrpSpPr>
        <p:grpSpPr>
          <a:xfrm rot="10800000">
            <a:off x="7682451" y="28707"/>
            <a:ext cx="1140783" cy="5086302"/>
            <a:chOff x="5608825" y="238125"/>
            <a:chExt cx="1174975" cy="5238750"/>
          </a:xfrm>
        </p:grpSpPr>
        <p:sp>
          <p:nvSpPr>
            <p:cNvPr id="1790" name="Shape 1790"/>
            <p:cNvSpPr/>
            <p:nvPr/>
          </p:nvSpPr>
          <p:spPr>
            <a:xfrm>
              <a:off x="5608825" y="3886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91" name="Shape 1791"/>
            <p:cNvSpPr/>
            <p:nvPr/>
          </p:nvSpPr>
          <p:spPr>
            <a:xfrm>
              <a:off x="5608825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92" name="Shape 1792"/>
            <p:cNvSpPr/>
            <p:nvPr/>
          </p:nvSpPr>
          <p:spPr>
            <a:xfrm>
              <a:off x="5608825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93" name="Shape 1793"/>
            <p:cNvSpPr/>
            <p:nvPr/>
          </p:nvSpPr>
          <p:spPr>
            <a:xfrm>
              <a:off x="5608825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94" name="Shape 1794"/>
            <p:cNvSpPr/>
            <p:nvPr/>
          </p:nvSpPr>
          <p:spPr>
            <a:xfrm>
              <a:off x="5759350" y="3886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95" name="Shape 1795"/>
            <p:cNvSpPr/>
            <p:nvPr/>
          </p:nvSpPr>
          <p:spPr>
            <a:xfrm>
              <a:off x="5759350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96" name="Shape 1796"/>
            <p:cNvSpPr/>
            <p:nvPr/>
          </p:nvSpPr>
          <p:spPr>
            <a:xfrm>
              <a:off x="5759350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97" name="Shape 1797"/>
            <p:cNvSpPr/>
            <p:nvPr/>
          </p:nvSpPr>
          <p:spPr>
            <a:xfrm>
              <a:off x="5759350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98" name="Shape 1798"/>
            <p:cNvSpPr/>
            <p:nvPr/>
          </p:nvSpPr>
          <p:spPr>
            <a:xfrm>
              <a:off x="5759350" y="17432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99" name="Shape 1799"/>
            <p:cNvSpPr/>
            <p:nvPr/>
          </p:nvSpPr>
          <p:spPr>
            <a:xfrm>
              <a:off x="5759350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00" name="Shape 1800"/>
            <p:cNvSpPr/>
            <p:nvPr/>
          </p:nvSpPr>
          <p:spPr>
            <a:xfrm>
              <a:off x="5759350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01" name="Shape 1801"/>
            <p:cNvSpPr/>
            <p:nvPr/>
          </p:nvSpPr>
          <p:spPr>
            <a:xfrm>
              <a:off x="5759350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02" name="Shape 1802"/>
            <p:cNvSpPr/>
            <p:nvPr/>
          </p:nvSpPr>
          <p:spPr>
            <a:xfrm>
              <a:off x="5759350" y="29473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03" name="Shape 1803"/>
            <p:cNvSpPr/>
            <p:nvPr/>
          </p:nvSpPr>
          <p:spPr>
            <a:xfrm>
              <a:off x="5759350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04" name="Shape 1804"/>
            <p:cNvSpPr/>
            <p:nvPr/>
          </p:nvSpPr>
          <p:spPr>
            <a:xfrm>
              <a:off x="5759350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05" name="Shape 1805"/>
            <p:cNvSpPr/>
            <p:nvPr/>
          </p:nvSpPr>
          <p:spPr>
            <a:xfrm>
              <a:off x="5759350" y="38503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06" name="Shape 1806"/>
            <p:cNvSpPr/>
            <p:nvPr/>
          </p:nvSpPr>
          <p:spPr>
            <a:xfrm>
              <a:off x="5759350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07" name="Shape 1807"/>
            <p:cNvSpPr/>
            <p:nvPr/>
          </p:nvSpPr>
          <p:spPr>
            <a:xfrm>
              <a:off x="5759350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08" name="Shape 1808"/>
            <p:cNvSpPr/>
            <p:nvPr/>
          </p:nvSpPr>
          <p:spPr>
            <a:xfrm>
              <a:off x="5759350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09" name="Shape 1809"/>
            <p:cNvSpPr/>
            <p:nvPr/>
          </p:nvSpPr>
          <p:spPr>
            <a:xfrm>
              <a:off x="5759350" y="47534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10" name="Shape 1810"/>
            <p:cNvSpPr/>
            <p:nvPr/>
          </p:nvSpPr>
          <p:spPr>
            <a:xfrm>
              <a:off x="5759350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11" name="Shape 1811"/>
            <p:cNvSpPr/>
            <p:nvPr/>
          </p:nvSpPr>
          <p:spPr>
            <a:xfrm>
              <a:off x="5909850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12" name="Shape 1812"/>
            <p:cNvSpPr/>
            <p:nvPr/>
          </p:nvSpPr>
          <p:spPr>
            <a:xfrm>
              <a:off x="5909850" y="53912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13" name="Shape 1813"/>
            <p:cNvSpPr/>
            <p:nvPr/>
          </p:nvSpPr>
          <p:spPr>
            <a:xfrm>
              <a:off x="5909850" y="8401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14" name="Shape 1814"/>
            <p:cNvSpPr/>
            <p:nvPr/>
          </p:nvSpPr>
          <p:spPr>
            <a:xfrm>
              <a:off x="5909850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15" name="Shape 1815"/>
            <p:cNvSpPr/>
            <p:nvPr/>
          </p:nvSpPr>
          <p:spPr>
            <a:xfrm>
              <a:off x="5909850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16" name="Shape 1816"/>
            <p:cNvSpPr/>
            <p:nvPr/>
          </p:nvSpPr>
          <p:spPr>
            <a:xfrm>
              <a:off x="5909850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17" name="Shape 1817"/>
            <p:cNvSpPr/>
            <p:nvPr/>
          </p:nvSpPr>
          <p:spPr>
            <a:xfrm>
              <a:off x="5909850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18" name="Shape 1818"/>
            <p:cNvSpPr/>
            <p:nvPr/>
          </p:nvSpPr>
          <p:spPr>
            <a:xfrm>
              <a:off x="5909850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19" name="Shape 1819"/>
            <p:cNvSpPr/>
            <p:nvPr/>
          </p:nvSpPr>
          <p:spPr>
            <a:xfrm>
              <a:off x="5909850" y="33988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20" name="Shape 1820"/>
            <p:cNvSpPr/>
            <p:nvPr/>
          </p:nvSpPr>
          <p:spPr>
            <a:xfrm>
              <a:off x="5909850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21" name="Shape 1821"/>
            <p:cNvSpPr/>
            <p:nvPr/>
          </p:nvSpPr>
          <p:spPr>
            <a:xfrm>
              <a:off x="5909850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22" name="Shape 1822"/>
            <p:cNvSpPr/>
            <p:nvPr/>
          </p:nvSpPr>
          <p:spPr>
            <a:xfrm>
              <a:off x="5909850" y="47534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23" name="Shape 1823"/>
            <p:cNvSpPr/>
            <p:nvPr/>
          </p:nvSpPr>
          <p:spPr>
            <a:xfrm>
              <a:off x="5909850" y="53554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24" name="Shape 1824"/>
            <p:cNvSpPr/>
            <p:nvPr/>
          </p:nvSpPr>
          <p:spPr>
            <a:xfrm>
              <a:off x="6060375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25" name="Shape 1825"/>
            <p:cNvSpPr/>
            <p:nvPr/>
          </p:nvSpPr>
          <p:spPr>
            <a:xfrm>
              <a:off x="6060375" y="3886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26" name="Shape 1826"/>
            <p:cNvSpPr/>
            <p:nvPr/>
          </p:nvSpPr>
          <p:spPr>
            <a:xfrm>
              <a:off x="6060375" y="8401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27" name="Shape 1827"/>
            <p:cNvSpPr/>
            <p:nvPr/>
          </p:nvSpPr>
          <p:spPr>
            <a:xfrm>
              <a:off x="6060375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28" name="Shape 1828"/>
            <p:cNvSpPr/>
            <p:nvPr/>
          </p:nvSpPr>
          <p:spPr>
            <a:xfrm>
              <a:off x="6060375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29" name="Shape 1829"/>
            <p:cNvSpPr/>
            <p:nvPr/>
          </p:nvSpPr>
          <p:spPr>
            <a:xfrm>
              <a:off x="6060375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30" name="Shape 1830"/>
            <p:cNvSpPr/>
            <p:nvPr/>
          </p:nvSpPr>
          <p:spPr>
            <a:xfrm>
              <a:off x="6060375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31" name="Shape 1831"/>
            <p:cNvSpPr/>
            <p:nvPr/>
          </p:nvSpPr>
          <p:spPr>
            <a:xfrm>
              <a:off x="6060375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32" name="Shape 1832"/>
            <p:cNvSpPr/>
            <p:nvPr/>
          </p:nvSpPr>
          <p:spPr>
            <a:xfrm>
              <a:off x="6210875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33" name="Shape 1833"/>
            <p:cNvSpPr/>
            <p:nvPr/>
          </p:nvSpPr>
          <p:spPr>
            <a:xfrm>
              <a:off x="6210875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34" name="Shape 1834"/>
            <p:cNvSpPr/>
            <p:nvPr/>
          </p:nvSpPr>
          <p:spPr>
            <a:xfrm>
              <a:off x="6210875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35" name="Shape 1835"/>
            <p:cNvSpPr/>
            <p:nvPr/>
          </p:nvSpPr>
          <p:spPr>
            <a:xfrm>
              <a:off x="6210875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36" name="Shape 1836"/>
            <p:cNvSpPr/>
            <p:nvPr/>
          </p:nvSpPr>
          <p:spPr>
            <a:xfrm>
              <a:off x="6210875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37" name="Shape 1837"/>
            <p:cNvSpPr/>
            <p:nvPr/>
          </p:nvSpPr>
          <p:spPr>
            <a:xfrm>
              <a:off x="6361375" y="14422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38" name="Shape 1838"/>
            <p:cNvSpPr/>
            <p:nvPr/>
          </p:nvSpPr>
          <p:spPr>
            <a:xfrm>
              <a:off x="6361375" y="2646275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39" name="Shape 1839"/>
            <p:cNvSpPr/>
            <p:nvPr/>
          </p:nvSpPr>
          <p:spPr>
            <a:xfrm>
              <a:off x="6662400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840" name="Shape 1840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18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2" name="Shape 1842"/>
          <p:cNvSpPr txBox="1">
            <a:spLocks noGrp="1"/>
          </p:cNvSpPr>
          <p:nvPr>
            <p:ph type="title"/>
          </p:nvPr>
        </p:nvSpPr>
        <p:spPr>
          <a:xfrm>
            <a:off x="718300" y="739375"/>
            <a:ext cx="6761100" cy="8574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43" name="Shape 1843"/>
          <p:cNvSpPr txBox="1">
            <a:spLocks noGrp="1"/>
          </p:cNvSpPr>
          <p:nvPr>
            <p:ph type="body" idx="1"/>
          </p:nvPr>
        </p:nvSpPr>
        <p:spPr>
          <a:xfrm>
            <a:off x="718300" y="1762650"/>
            <a:ext cx="3242400" cy="3087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800"/>
            </a:lvl1pPr>
            <a:lvl2pPr lvl="1">
              <a:spcBef>
                <a:spcPts val="0"/>
              </a:spcBef>
              <a:buSzPct val="100000"/>
              <a:defRPr sz="1800"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buSzPct val="100000"/>
              <a:defRPr sz="1800"/>
            </a:lvl4pPr>
            <a:lvl5pPr lvl="4">
              <a:spcBef>
                <a:spcPts val="0"/>
              </a:spcBef>
              <a:buSzPct val="100000"/>
              <a:defRPr sz="1800"/>
            </a:lvl5pPr>
            <a:lvl6pPr lvl="5">
              <a:spcBef>
                <a:spcPts val="0"/>
              </a:spcBef>
              <a:buSzPct val="100000"/>
              <a:defRPr sz="1800"/>
            </a:lvl6pPr>
            <a:lvl7pPr lvl="6">
              <a:spcBef>
                <a:spcPts val="0"/>
              </a:spcBef>
              <a:buSzPct val="100000"/>
              <a:defRPr sz="1800"/>
            </a:lvl7pPr>
            <a:lvl8pPr lvl="7">
              <a:spcBef>
                <a:spcPts val="0"/>
              </a:spcBef>
              <a:buSzPct val="100000"/>
              <a:defRPr sz="1800"/>
            </a:lvl8pPr>
            <a:lvl9pPr lvl="8">
              <a:spcBef>
                <a:spcPts val="0"/>
              </a:spcBef>
              <a:buSzPct val="100000"/>
              <a:defRPr sz="1800"/>
            </a:lvl9pPr>
          </a:lstStyle>
          <a:p>
            <a:endParaRPr/>
          </a:p>
        </p:txBody>
      </p:sp>
      <p:sp>
        <p:nvSpPr>
          <p:cNvPr id="1844" name="Shape 1844"/>
          <p:cNvSpPr txBox="1">
            <a:spLocks noGrp="1"/>
          </p:cNvSpPr>
          <p:nvPr>
            <p:ph type="body" idx="2"/>
          </p:nvPr>
        </p:nvSpPr>
        <p:spPr>
          <a:xfrm>
            <a:off x="4156071" y="1762650"/>
            <a:ext cx="3242400" cy="3087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800"/>
            </a:lvl1pPr>
            <a:lvl2pPr lvl="1">
              <a:spcBef>
                <a:spcPts val="0"/>
              </a:spcBef>
              <a:buSzPct val="100000"/>
              <a:defRPr sz="1800"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buSzPct val="100000"/>
              <a:defRPr sz="1800"/>
            </a:lvl4pPr>
            <a:lvl5pPr lvl="4">
              <a:spcBef>
                <a:spcPts val="0"/>
              </a:spcBef>
              <a:buSzPct val="100000"/>
              <a:defRPr sz="1800"/>
            </a:lvl5pPr>
            <a:lvl6pPr lvl="5">
              <a:spcBef>
                <a:spcPts val="0"/>
              </a:spcBef>
              <a:buSzPct val="100000"/>
              <a:defRPr sz="1800"/>
            </a:lvl6pPr>
            <a:lvl7pPr lvl="6">
              <a:spcBef>
                <a:spcPts val="0"/>
              </a:spcBef>
              <a:buSzPct val="100000"/>
              <a:defRPr sz="1800"/>
            </a:lvl7pPr>
            <a:lvl8pPr lvl="7">
              <a:spcBef>
                <a:spcPts val="0"/>
              </a:spcBef>
              <a:buSzPct val="100000"/>
              <a:defRPr sz="1800"/>
            </a:lvl8pPr>
            <a:lvl9pPr lvl="8">
              <a:spcBef>
                <a:spcPts val="0"/>
              </a:spcBef>
              <a:buSzPct val="100000"/>
              <a:defRPr sz="1800"/>
            </a:lvl9pPr>
          </a:lstStyle>
          <a:p>
            <a:endParaRPr/>
          </a:p>
        </p:txBody>
      </p:sp>
      <p:grpSp>
        <p:nvGrpSpPr>
          <p:cNvPr id="1845" name="Shape 1845"/>
          <p:cNvGrpSpPr/>
          <p:nvPr/>
        </p:nvGrpSpPr>
        <p:grpSpPr>
          <a:xfrm rot="10800000">
            <a:off x="8851487" y="28707"/>
            <a:ext cx="264012" cy="5086302"/>
            <a:chOff x="5307800" y="238125"/>
            <a:chExt cx="271925" cy="5238750"/>
          </a:xfrm>
        </p:grpSpPr>
        <p:sp>
          <p:nvSpPr>
            <p:cNvPr id="1846" name="Shape 1846"/>
            <p:cNvSpPr/>
            <p:nvPr/>
          </p:nvSpPr>
          <p:spPr>
            <a:xfrm>
              <a:off x="5307800" y="2381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47" name="Shape 1847"/>
            <p:cNvSpPr/>
            <p:nvPr/>
          </p:nvSpPr>
          <p:spPr>
            <a:xfrm>
              <a:off x="5307800" y="3886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48" name="Shape 1848"/>
            <p:cNvSpPr/>
            <p:nvPr/>
          </p:nvSpPr>
          <p:spPr>
            <a:xfrm>
              <a:off x="5307800" y="539125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49" name="Shape 1849"/>
            <p:cNvSpPr/>
            <p:nvPr/>
          </p:nvSpPr>
          <p:spPr>
            <a:xfrm>
              <a:off x="5307800" y="6896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50" name="Shape 1850"/>
            <p:cNvSpPr/>
            <p:nvPr/>
          </p:nvSpPr>
          <p:spPr>
            <a:xfrm>
              <a:off x="5307800" y="8401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51" name="Shape 1851"/>
            <p:cNvSpPr/>
            <p:nvPr/>
          </p:nvSpPr>
          <p:spPr>
            <a:xfrm>
              <a:off x="5307800" y="9906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52" name="Shape 1852"/>
            <p:cNvSpPr/>
            <p:nvPr/>
          </p:nvSpPr>
          <p:spPr>
            <a:xfrm>
              <a:off x="5307800" y="11411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53" name="Shape 1853"/>
            <p:cNvSpPr/>
            <p:nvPr/>
          </p:nvSpPr>
          <p:spPr>
            <a:xfrm>
              <a:off x="5307800" y="12917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54" name="Shape 1854"/>
            <p:cNvSpPr/>
            <p:nvPr/>
          </p:nvSpPr>
          <p:spPr>
            <a:xfrm>
              <a:off x="5307800" y="14422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55" name="Shape 1855"/>
            <p:cNvSpPr/>
            <p:nvPr/>
          </p:nvSpPr>
          <p:spPr>
            <a:xfrm>
              <a:off x="5307800" y="1592700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56" name="Shape 1856"/>
            <p:cNvSpPr/>
            <p:nvPr/>
          </p:nvSpPr>
          <p:spPr>
            <a:xfrm>
              <a:off x="5307800" y="17432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57" name="Shape 1857"/>
            <p:cNvSpPr/>
            <p:nvPr/>
          </p:nvSpPr>
          <p:spPr>
            <a:xfrm>
              <a:off x="5307800" y="18937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58" name="Shape 1858"/>
            <p:cNvSpPr/>
            <p:nvPr/>
          </p:nvSpPr>
          <p:spPr>
            <a:xfrm>
              <a:off x="5307800" y="20442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59" name="Shape 1859"/>
            <p:cNvSpPr/>
            <p:nvPr/>
          </p:nvSpPr>
          <p:spPr>
            <a:xfrm>
              <a:off x="5307800" y="21947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60" name="Shape 1860"/>
            <p:cNvSpPr/>
            <p:nvPr/>
          </p:nvSpPr>
          <p:spPr>
            <a:xfrm>
              <a:off x="5307800" y="23452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61" name="Shape 1861"/>
            <p:cNvSpPr/>
            <p:nvPr/>
          </p:nvSpPr>
          <p:spPr>
            <a:xfrm>
              <a:off x="5307800" y="24957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62" name="Shape 1862"/>
            <p:cNvSpPr/>
            <p:nvPr/>
          </p:nvSpPr>
          <p:spPr>
            <a:xfrm>
              <a:off x="5307800" y="2646275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63" name="Shape 1863"/>
            <p:cNvSpPr/>
            <p:nvPr/>
          </p:nvSpPr>
          <p:spPr>
            <a:xfrm>
              <a:off x="5307800" y="27968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64" name="Shape 1864"/>
            <p:cNvSpPr/>
            <p:nvPr/>
          </p:nvSpPr>
          <p:spPr>
            <a:xfrm>
              <a:off x="5307800" y="2947300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65" name="Shape 1865"/>
            <p:cNvSpPr/>
            <p:nvPr/>
          </p:nvSpPr>
          <p:spPr>
            <a:xfrm>
              <a:off x="5307800" y="30978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66" name="Shape 1866"/>
            <p:cNvSpPr/>
            <p:nvPr/>
          </p:nvSpPr>
          <p:spPr>
            <a:xfrm>
              <a:off x="5307800" y="32483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67" name="Shape 1867"/>
            <p:cNvSpPr/>
            <p:nvPr/>
          </p:nvSpPr>
          <p:spPr>
            <a:xfrm>
              <a:off x="5307800" y="33988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68" name="Shape 1868"/>
            <p:cNvSpPr/>
            <p:nvPr/>
          </p:nvSpPr>
          <p:spPr>
            <a:xfrm>
              <a:off x="5307800" y="35493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69" name="Shape 1869"/>
            <p:cNvSpPr/>
            <p:nvPr/>
          </p:nvSpPr>
          <p:spPr>
            <a:xfrm>
              <a:off x="5307800" y="36998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70" name="Shape 1870"/>
            <p:cNvSpPr/>
            <p:nvPr/>
          </p:nvSpPr>
          <p:spPr>
            <a:xfrm>
              <a:off x="5307800" y="38503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71" name="Shape 1871"/>
            <p:cNvSpPr/>
            <p:nvPr/>
          </p:nvSpPr>
          <p:spPr>
            <a:xfrm>
              <a:off x="5307800" y="4000875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72" name="Shape 1872"/>
            <p:cNvSpPr/>
            <p:nvPr/>
          </p:nvSpPr>
          <p:spPr>
            <a:xfrm>
              <a:off x="5307800" y="41514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73" name="Shape 1873"/>
            <p:cNvSpPr/>
            <p:nvPr/>
          </p:nvSpPr>
          <p:spPr>
            <a:xfrm>
              <a:off x="5307800" y="43019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74" name="Shape 1874"/>
            <p:cNvSpPr/>
            <p:nvPr/>
          </p:nvSpPr>
          <p:spPr>
            <a:xfrm>
              <a:off x="5307800" y="44524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75" name="Shape 1875"/>
            <p:cNvSpPr/>
            <p:nvPr/>
          </p:nvSpPr>
          <p:spPr>
            <a:xfrm>
              <a:off x="5307800" y="46029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76" name="Shape 1876"/>
            <p:cNvSpPr/>
            <p:nvPr/>
          </p:nvSpPr>
          <p:spPr>
            <a:xfrm>
              <a:off x="5307800" y="47534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77" name="Shape 1877"/>
            <p:cNvSpPr/>
            <p:nvPr/>
          </p:nvSpPr>
          <p:spPr>
            <a:xfrm>
              <a:off x="5307800" y="49039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78" name="Shape 1878"/>
            <p:cNvSpPr/>
            <p:nvPr/>
          </p:nvSpPr>
          <p:spPr>
            <a:xfrm>
              <a:off x="5307800" y="5054450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79" name="Shape 1879"/>
            <p:cNvSpPr/>
            <p:nvPr/>
          </p:nvSpPr>
          <p:spPr>
            <a:xfrm>
              <a:off x="5307800" y="52049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80" name="Shape 1880"/>
            <p:cNvSpPr/>
            <p:nvPr/>
          </p:nvSpPr>
          <p:spPr>
            <a:xfrm>
              <a:off x="5307800" y="53554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81" name="Shape 1881"/>
            <p:cNvSpPr/>
            <p:nvPr/>
          </p:nvSpPr>
          <p:spPr>
            <a:xfrm>
              <a:off x="5458325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82" name="Shape 1882"/>
            <p:cNvSpPr/>
            <p:nvPr/>
          </p:nvSpPr>
          <p:spPr>
            <a:xfrm>
              <a:off x="5458325" y="53912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83" name="Shape 1883"/>
            <p:cNvSpPr/>
            <p:nvPr/>
          </p:nvSpPr>
          <p:spPr>
            <a:xfrm>
              <a:off x="5458325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84" name="Shape 1884"/>
            <p:cNvSpPr/>
            <p:nvPr/>
          </p:nvSpPr>
          <p:spPr>
            <a:xfrm>
              <a:off x="5458325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85" name="Shape 1885"/>
            <p:cNvSpPr/>
            <p:nvPr/>
          </p:nvSpPr>
          <p:spPr>
            <a:xfrm>
              <a:off x="5458325" y="14422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86" name="Shape 1886"/>
            <p:cNvSpPr/>
            <p:nvPr/>
          </p:nvSpPr>
          <p:spPr>
            <a:xfrm>
              <a:off x="5458325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87" name="Shape 1887"/>
            <p:cNvSpPr/>
            <p:nvPr/>
          </p:nvSpPr>
          <p:spPr>
            <a:xfrm>
              <a:off x="5458325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88" name="Shape 1888"/>
            <p:cNvSpPr/>
            <p:nvPr/>
          </p:nvSpPr>
          <p:spPr>
            <a:xfrm>
              <a:off x="5458325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89" name="Shape 1889"/>
            <p:cNvSpPr/>
            <p:nvPr/>
          </p:nvSpPr>
          <p:spPr>
            <a:xfrm>
              <a:off x="5458325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90" name="Shape 1890"/>
            <p:cNvSpPr/>
            <p:nvPr/>
          </p:nvSpPr>
          <p:spPr>
            <a:xfrm>
              <a:off x="5458325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91" name="Shape 1891"/>
            <p:cNvSpPr/>
            <p:nvPr/>
          </p:nvSpPr>
          <p:spPr>
            <a:xfrm>
              <a:off x="5458325" y="29473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92" name="Shape 1892"/>
            <p:cNvSpPr/>
            <p:nvPr/>
          </p:nvSpPr>
          <p:spPr>
            <a:xfrm>
              <a:off x="5458325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93" name="Shape 1893"/>
            <p:cNvSpPr/>
            <p:nvPr/>
          </p:nvSpPr>
          <p:spPr>
            <a:xfrm>
              <a:off x="5458325" y="33988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94" name="Shape 1894"/>
            <p:cNvSpPr/>
            <p:nvPr/>
          </p:nvSpPr>
          <p:spPr>
            <a:xfrm>
              <a:off x="5458325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95" name="Shape 1895"/>
            <p:cNvSpPr/>
            <p:nvPr/>
          </p:nvSpPr>
          <p:spPr>
            <a:xfrm>
              <a:off x="5458325" y="38503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96" name="Shape 1896"/>
            <p:cNvSpPr/>
            <p:nvPr/>
          </p:nvSpPr>
          <p:spPr>
            <a:xfrm>
              <a:off x="5458325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97" name="Shape 1897"/>
            <p:cNvSpPr/>
            <p:nvPr/>
          </p:nvSpPr>
          <p:spPr>
            <a:xfrm>
              <a:off x="5458325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98" name="Shape 1898"/>
            <p:cNvSpPr/>
            <p:nvPr/>
          </p:nvSpPr>
          <p:spPr>
            <a:xfrm>
              <a:off x="5458325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99" name="Shape 1899"/>
            <p:cNvSpPr/>
            <p:nvPr/>
          </p:nvSpPr>
          <p:spPr>
            <a:xfrm>
              <a:off x="5458325" y="47534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00" name="Shape 1900"/>
            <p:cNvSpPr/>
            <p:nvPr/>
          </p:nvSpPr>
          <p:spPr>
            <a:xfrm>
              <a:off x="5458325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01" name="Shape 1901"/>
            <p:cNvSpPr/>
            <p:nvPr/>
          </p:nvSpPr>
          <p:spPr>
            <a:xfrm>
              <a:off x="5458325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02" name="Shape 1902"/>
            <p:cNvSpPr/>
            <p:nvPr/>
          </p:nvSpPr>
          <p:spPr>
            <a:xfrm>
              <a:off x="5458325" y="53554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1903" name="Shape 1903"/>
          <p:cNvGrpSpPr/>
          <p:nvPr/>
        </p:nvGrpSpPr>
        <p:grpSpPr>
          <a:xfrm rot="10800000">
            <a:off x="7828571" y="28707"/>
            <a:ext cx="1140783" cy="5086302"/>
            <a:chOff x="5458325" y="238125"/>
            <a:chExt cx="1174975" cy="5238750"/>
          </a:xfrm>
        </p:grpSpPr>
        <p:sp>
          <p:nvSpPr>
            <p:cNvPr id="1904" name="Shape 1904"/>
            <p:cNvSpPr/>
            <p:nvPr/>
          </p:nvSpPr>
          <p:spPr>
            <a:xfrm>
              <a:off x="5458325" y="3886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05" name="Shape 1905"/>
            <p:cNvSpPr/>
            <p:nvPr/>
          </p:nvSpPr>
          <p:spPr>
            <a:xfrm>
              <a:off x="5458325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06" name="Shape 1906"/>
            <p:cNvSpPr/>
            <p:nvPr/>
          </p:nvSpPr>
          <p:spPr>
            <a:xfrm>
              <a:off x="5458325" y="8401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07" name="Shape 1907"/>
            <p:cNvSpPr/>
            <p:nvPr/>
          </p:nvSpPr>
          <p:spPr>
            <a:xfrm>
              <a:off x="5458325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08" name="Shape 1908"/>
            <p:cNvSpPr/>
            <p:nvPr/>
          </p:nvSpPr>
          <p:spPr>
            <a:xfrm>
              <a:off x="5458325" y="17432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09" name="Shape 1909"/>
            <p:cNvSpPr/>
            <p:nvPr/>
          </p:nvSpPr>
          <p:spPr>
            <a:xfrm>
              <a:off x="5458325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10" name="Shape 1910"/>
            <p:cNvSpPr/>
            <p:nvPr/>
          </p:nvSpPr>
          <p:spPr>
            <a:xfrm>
              <a:off x="5458325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11" name="Shape 1911"/>
            <p:cNvSpPr/>
            <p:nvPr/>
          </p:nvSpPr>
          <p:spPr>
            <a:xfrm>
              <a:off x="5458325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12" name="Shape 1912"/>
            <p:cNvSpPr/>
            <p:nvPr/>
          </p:nvSpPr>
          <p:spPr>
            <a:xfrm>
              <a:off x="5458325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13" name="Shape 1913"/>
            <p:cNvSpPr/>
            <p:nvPr/>
          </p:nvSpPr>
          <p:spPr>
            <a:xfrm>
              <a:off x="5458325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14" name="Shape 1914"/>
            <p:cNvSpPr/>
            <p:nvPr/>
          </p:nvSpPr>
          <p:spPr>
            <a:xfrm>
              <a:off x="5458325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15" name="Shape 1915"/>
            <p:cNvSpPr/>
            <p:nvPr/>
          </p:nvSpPr>
          <p:spPr>
            <a:xfrm>
              <a:off x="5458325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16" name="Shape 1916"/>
            <p:cNvSpPr/>
            <p:nvPr/>
          </p:nvSpPr>
          <p:spPr>
            <a:xfrm>
              <a:off x="5458325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17" name="Shape 1917"/>
            <p:cNvSpPr/>
            <p:nvPr/>
          </p:nvSpPr>
          <p:spPr>
            <a:xfrm>
              <a:off x="5608825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18" name="Shape 1918"/>
            <p:cNvSpPr/>
            <p:nvPr/>
          </p:nvSpPr>
          <p:spPr>
            <a:xfrm>
              <a:off x="5608825" y="53912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19" name="Shape 1919"/>
            <p:cNvSpPr/>
            <p:nvPr/>
          </p:nvSpPr>
          <p:spPr>
            <a:xfrm>
              <a:off x="5608825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20" name="Shape 1920"/>
            <p:cNvSpPr/>
            <p:nvPr/>
          </p:nvSpPr>
          <p:spPr>
            <a:xfrm>
              <a:off x="5608825" y="8401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21" name="Shape 1921"/>
            <p:cNvSpPr/>
            <p:nvPr/>
          </p:nvSpPr>
          <p:spPr>
            <a:xfrm>
              <a:off x="5608825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22" name="Shape 1922"/>
            <p:cNvSpPr/>
            <p:nvPr/>
          </p:nvSpPr>
          <p:spPr>
            <a:xfrm>
              <a:off x="5608825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23" name="Shape 1923"/>
            <p:cNvSpPr/>
            <p:nvPr/>
          </p:nvSpPr>
          <p:spPr>
            <a:xfrm>
              <a:off x="5608825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24" name="Shape 1924"/>
            <p:cNvSpPr/>
            <p:nvPr/>
          </p:nvSpPr>
          <p:spPr>
            <a:xfrm>
              <a:off x="5608825" y="14422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25" name="Shape 1925"/>
            <p:cNvSpPr/>
            <p:nvPr/>
          </p:nvSpPr>
          <p:spPr>
            <a:xfrm>
              <a:off x="5608825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26" name="Shape 1926"/>
            <p:cNvSpPr/>
            <p:nvPr/>
          </p:nvSpPr>
          <p:spPr>
            <a:xfrm>
              <a:off x="5608825" y="17432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27" name="Shape 1927"/>
            <p:cNvSpPr/>
            <p:nvPr/>
          </p:nvSpPr>
          <p:spPr>
            <a:xfrm>
              <a:off x="5608825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28" name="Shape 1928"/>
            <p:cNvSpPr/>
            <p:nvPr/>
          </p:nvSpPr>
          <p:spPr>
            <a:xfrm>
              <a:off x="5608825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29" name="Shape 1929"/>
            <p:cNvSpPr/>
            <p:nvPr/>
          </p:nvSpPr>
          <p:spPr>
            <a:xfrm>
              <a:off x="5608825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30" name="Shape 1930"/>
            <p:cNvSpPr/>
            <p:nvPr/>
          </p:nvSpPr>
          <p:spPr>
            <a:xfrm>
              <a:off x="5608825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31" name="Shape 1931"/>
            <p:cNvSpPr/>
            <p:nvPr/>
          </p:nvSpPr>
          <p:spPr>
            <a:xfrm>
              <a:off x="5608825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32" name="Shape 1932"/>
            <p:cNvSpPr/>
            <p:nvPr/>
          </p:nvSpPr>
          <p:spPr>
            <a:xfrm>
              <a:off x="5608825" y="29473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33" name="Shape 1933"/>
            <p:cNvSpPr/>
            <p:nvPr/>
          </p:nvSpPr>
          <p:spPr>
            <a:xfrm>
              <a:off x="5608825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34" name="Shape 1934"/>
            <p:cNvSpPr/>
            <p:nvPr/>
          </p:nvSpPr>
          <p:spPr>
            <a:xfrm>
              <a:off x="5608825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35" name="Shape 1935"/>
            <p:cNvSpPr/>
            <p:nvPr/>
          </p:nvSpPr>
          <p:spPr>
            <a:xfrm>
              <a:off x="5608825" y="33988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36" name="Shape 1936"/>
            <p:cNvSpPr/>
            <p:nvPr/>
          </p:nvSpPr>
          <p:spPr>
            <a:xfrm>
              <a:off x="5608825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37" name="Shape 1937"/>
            <p:cNvSpPr/>
            <p:nvPr/>
          </p:nvSpPr>
          <p:spPr>
            <a:xfrm>
              <a:off x="5608825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38" name="Shape 1938"/>
            <p:cNvSpPr/>
            <p:nvPr/>
          </p:nvSpPr>
          <p:spPr>
            <a:xfrm>
              <a:off x="5608825" y="38503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39" name="Shape 1939"/>
            <p:cNvSpPr/>
            <p:nvPr/>
          </p:nvSpPr>
          <p:spPr>
            <a:xfrm>
              <a:off x="5608825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40" name="Shape 1940"/>
            <p:cNvSpPr/>
            <p:nvPr/>
          </p:nvSpPr>
          <p:spPr>
            <a:xfrm>
              <a:off x="5608825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41" name="Shape 1941"/>
            <p:cNvSpPr/>
            <p:nvPr/>
          </p:nvSpPr>
          <p:spPr>
            <a:xfrm>
              <a:off x="5608825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42" name="Shape 1942"/>
            <p:cNvSpPr/>
            <p:nvPr/>
          </p:nvSpPr>
          <p:spPr>
            <a:xfrm>
              <a:off x="5608825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43" name="Shape 1943"/>
            <p:cNvSpPr/>
            <p:nvPr/>
          </p:nvSpPr>
          <p:spPr>
            <a:xfrm>
              <a:off x="5608825" y="47534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44" name="Shape 1944"/>
            <p:cNvSpPr/>
            <p:nvPr/>
          </p:nvSpPr>
          <p:spPr>
            <a:xfrm>
              <a:off x="5608825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45" name="Shape 1945"/>
            <p:cNvSpPr/>
            <p:nvPr/>
          </p:nvSpPr>
          <p:spPr>
            <a:xfrm>
              <a:off x="5608825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46" name="Shape 1946"/>
            <p:cNvSpPr/>
            <p:nvPr/>
          </p:nvSpPr>
          <p:spPr>
            <a:xfrm>
              <a:off x="5608825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47" name="Shape 1947"/>
            <p:cNvSpPr/>
            <p:nvPr/>
          </p:nvSpPr>
          <p:spPr>
            <a:xfrm>
              <a:off x="5608825" y="53554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48" name="Shape 1948"/>
            <p:cNvSpPr/>
            <p:nvPr/>
          </p:nvSpPr>
          <p:spPr>
            <a:xfrm>
              <a:off x="5759350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49" name="Shape 1949"/>
            <p:cNvSpPr/>
            <p:nvPr/>
          </p:nvSpPr>
          <p:spPr>
            <a:xfrm>
              <a:off x="5759350" y="8401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50" name="Shape 1950"/>
            <p:cNvSpPr/>
            <p:nvPr/>
          </p:nvSpPr>
          <p:spPr>
            <a:xfrm>
              <a:off x="5759350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51" name="Shape 1951"/>
            <p:cNvSpPr/>
            <p:nvPr/>
          </p:nvSpPr>
          <p:spPr>
            <a:xfrm>
              <a:off x="5759350" y="14422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52" name="Shape 1952"/>
            <p:cNvSpPr/>
            <p:nvPr/>
          </p:nvSpPr>
          <p:spPr>
            <a:xfrm>
              <a:off x="5759350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53" name="Shape 1953"/>
            <p:cNvSpPr/>
            <p:nvPr/>
          </p:nvSpPr>
          <p:spPr>
            <a:xfrm>
              <a:off x="5759350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54" name="Shape 1954"/>
            <p:cNvSpPr/>
            <p:nvPr/>
          </p:nvSpPr>
          <p:spPr>
            <a:xfrm>
              <a:off x="5759350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55" name="Shape 1955"/>
            <p:cNvSpPr/>
            <p:nvPr/>
          </p:nvSpPr>
          <p:spPr>
            <a:xfrm>
              <a:off x="5759350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56" name="Shape 1956"/>
            <p:cNvSpPr/>
            <p:nvPr/>
          </p:nvSpPr>
          <p:spPr>
            <a:xfrm>
              <a:off x="5759350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57" name="Shape 1957"/>
            <p:cNvSpPr/>
            <p:nvPr/>
          </p:nvSpPr>
          <p:spPr>
            <a:xfrm>
              <a:off x="5759350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58" name="Shape 1958"/>
            <p:cNvSpPr/>
            <p:nvPr/>
          </p:nvSpPr>
          <p:spPr>
            <a:xfrm>
              <a:off x="5759350" y="53554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59" name="Shape 1959"/>
            <p:cNvSpPr/>
            <p:nvPr/>
          </p:nvSpPr>
          <p:spPr>
            <a:xfrm>
              <a:off x="5909850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60" name="Shape 1960"/>
            <p:cNvSpPr/>
            <p:nvPr/>
          </p:nvSpPr>
          <p:spPr>
            <a:xfrm>
              <a:off x="5909850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61" name="Shape 1961"/>
            <p:cNvSpPr/>
            <p:nvPr/>
          </p:nvSpPr>
          <p:spPr>
            <a:xfrm>
              <a:off x="5909850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62" name="Shape 1962"/>
            <p:cNvSpPr/>
            <p:nvPr/>
          </p:nvSpPr>
          <p:spPr>
            <a:xfrm>
              <a:off x="6060375" y="47534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63" name="Shape 1963"/>
            <p:cNvSpPr/>
            <p:nvPr/>
          </p:nvSpPr>
          <p:spPr>
            <a:xfrm>
              <a:off x="6210875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64" name="Shape 1964"/>
            <p:cNvSpPr/>
            <p:nvPr/>
          </p:nvSpPr>
          <p:spPr>
            <a:xfrm>
              <a:off x="6210875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65" name="Shape 1965"/>
            <p:cNvSpPr/>
            <p:nvPr/>
          </p:nvSpPr>
          <p:spPr>
            <a:xfrm>
              <a:off x="6511900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1966" name="Shape 1966"/>
          <p:cNvGrpSpPr/>
          <p:nvPr/>
        </p:nvGrpSpPr>
        <p:grpSpPr>
          <a:xfrm rot="10800000">
            <a:off x="7682451" y="28707"/>
            <a:ext cx="994639" cy="4940182"/>
            <a:chOff x="5759350" y="388625"/>
            <a:chExt cx="1024450" cy="5088250"/>
          </a:xfrm>
        </p:grpSpPr>
        <p:sp>
          <p:nvSpPr>
            <p:cNvPr id="1967" name="Shape 1967"/>
            <p:cNvSpPr/>
            <p:nvPr/>
          </p:nvSpPr>
          <p:spPr>
            <a:xfrm>
              <a:off x="5759350" y="53912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68" name="Shape 1968"/>
            <p:cNvSpPr/>
            <p:nvPr/>
          </p:nvSpPr>
          <p:spPr>
            <a:xfrm>
              <a:off x="5759350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69" name="Shape 1969"/>
            <p:cNvSpPr/>
            <p:nvPr/>
          </p:nvSpPr>
          <p:spPr>
            <a:xfrm>
              <a:off x="5759350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70" name="Shape 1970"/>
            <p:cNvSpPr/>
            <p:nvPr/>
          </p:nvSpPr>
          <p:spPr>
            <a:xfrm>
              <a:off x="5759350" y="33988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71" name="Shape 1971"/>
            <p:cNvSpPr/>
            <p:nvPr/>
          </p:nvSpPr>
          <p:spPr>
            <a:xfrm>
              <a:off x="5759350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72" name="Shape 1972"/>
            <p:cNvSpPr/>
            <p:nvPr/>
          </p:nvSpPr>
          <p:spPr>
            <a:xfrm>
              <a:off x="5759350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73" name="Shape 1973"/>
            <p:cNvSpPr/>
            <p:nvPr/>
          </p:nvSpPr>
          <p:spPr>
            <a:xfrm>
              <a:off x="5759350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74" name="Shape 1974"/>
            <p:cNvSpPr/>
            <p:nvPr/>
          </p:nvSpPr>
          <p:spPr>
            <a:xfrm>
              <a:off x="5909850" y="3886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75" name="Shape 1975"/>
            <p:cNvSpPr/>
            <p:nvPr/>
          </p:nvSpPr>
          <p:spPr>
            <a:xfrm>
              <a:off x="5909850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76" name="Shape 1976"/>
            <p:cNvSpPr/>
            <p:nvPr/>
          </p:nvSpPr>
          <p:spPr>
            <a:xfrm>
              <a:off x="5909850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77" name="Shape 1977"/>
            <p:cNvSpPr/>
            <p:nvPr/>
          </p:nvSpPr>
          <p:spPr>
            <a:xfrm>
              <a:off x="5909850" y="14422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78" name="Shape 1978"/>
            <p:cNvSpPr/>
            <p:nvPr/>
          </p:nvSpPr>
          <p:spPr>
            <a:xfrm>
              <a:off x="5909850" y="17432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79" name="Shape 1979"/>
            <p:cNvSpPr/>
            <p:nvPr/>
          </p:nvSpPr>
          <p:spPr>
            <a:xfrm>
              <a:off x="5909850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80" name="Shape 1980"/>
            <p:cNvSpPr/>
            <p:nvPr/>
          </p:nvSpPr>
          <p:spPr>
            <a:xfrm>
              <a:off x="5909850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81" name="Shape 1981"/>
            <p:cNvSpPr/>
            <p:nvPr/>
          </p:nvSpPr>
          <p:spPr>
            <a:xfrm>
              <a:off x="5909850" y="29473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82" name="Shape 1982"/>
            <p:cNvSpPr/>
            <p:nvPr/>
          </p:nvSpPr>
          <p:spPr>
            <a:xfrm>
              <a:off x="5909850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83" name="Shape 1983"/>
            <p:cNvSpPr/>
            <p:nvPr/>
          </p:nvSpPr>
          <p:spPr>
            <a:xfrm>
              <a:off x="5909850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84" name="Shape 1984"/>
            <p:cNvSpPr/>
            <p:nvPr/>
          </p:nvSpPr>
          <p:spPr>
            <a:xfrm>
              <a:off x="5909850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85" name="Shape 1985"/>
            <p:cNvSpPr/>
            <p:nvPr/>
          </p:nvSpPr>
          <p:spPr>
            <a:xfrm>
              <a:off x="5909850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86" name="Shape 1986"/>
            <p:cNvSpPr/>
            <p:nvPr/>
          </p:nvSpPr>
          <p:spPr>
            <a:xfrm>
              <a:off x="5909850" y="38503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87" name="Shape 1987"/>
            <p:cNvSpPr/>
            <p:nvPr/>
          </p:nvSpPr>
          <p:spPr>
            <a:xfrm>
              <a:off x="5909850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88" name="Shape 1988"/>
            <p:cNvSpPr/>
            <p:nvPr/>
          </p:nvSpPr>
          <p:spPr>
            <a:xfrm>
              <a:off x="5909850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89" name="Shape 1989"/>
            <p:cNvSpPr/>
            <p:nvPr/>
          </p:nvSpPr>
          <p:spPr>
            <a:xfrm>
              <a:off x="5909850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90" name="Shape 1990"/>
            <p:cNvSpPr/>
            <p:nvPr/>
          </p:nvSpPr>
          <p:spPr>
            <a:xfrm>
              <a:off x="5909850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91" name="Shape 1991"/>
            <p:cNvSpPr/>
            <p:nvPr/>
          </p:nvSpPr>
          <p:spPr>
            <a:xfrm>
              <a:off x="5909850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92" name="Shape 1992"/>
            <p:cNvSpPr/>
            <p:nvPr/>
          </p:nvSpPr>
          <p:spPr>
            <a:xfrm>
              <a:off x="5909850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93" name="Shape 1993"/>
            <p:cNvSpPr/>
            <p:nvPr/>
          </p:nvSpPr>
          <p:spPr>
            <a:xfrm>
              <a:off x="6060375" y="53912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94" name="Shape 1994"/>
            <p:cNvSpPr/>
            <p:nvPr/>
          </p:nvSpPr>
          <p:spPr>
            <a:xfrm>
              <a:off x="6060375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95" name="Shape 1995"/>
            <p:cNvSpPr/>
            <p:nvPr/>
          </p:nvSpPr>
          <p:spPr>
            <a:xfrm>
              <a:off x="6060375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96" name="Shape 1996"/>
            <p:cNvSpPr/>
            <p:nvPr/>
          </p:nvSpPr>
          <p:spPr>
            <a:xfrm>
              <a:off x="6060375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97" name="Shape 1997"/>
            <p:cNvSpPr/>
            <p:nvPr/>
          </p:nvSpPr>
          <p:spPr>
            <a:xfrm>
              <a:off x="6060375" y="14422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98" name="Shape 1998"/>
            <p:cNvSpPr/>
            <p:nvPr/>
          </p:nvSpPr>
          <p:spPr>
            <a:xfrm>
              <a:off x="6060375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99" name="Shape 1999"/>
            <p:cNvSpPr/>
            <p:nvPr/>
          </p:nvSpPr>
          <p:spPr>
            <a:xfrm>
              <a:off x="6060375" y="17432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00" name="Shape 2000"/>
            <p:cNvSpPr/>
            <p:nvPr/>
          </p:nvSpPr>
          <p:spPr>
            <a:xfrm>
              <a:off x="6060375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01" name="Shape 2001"/>
            <p:cNvSpPr/>
            <p:nvPr/>
          </p:nvSpPr>
          <p:spPr>
            <a:xfrm>
              <a:off x="6060375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02" name="Shape 2002"/>
            <p:cNvSpPr/>
            <p:nvPr/>
          </p:nvSpPr>
          <p:spPr>
            <a:xfrm>
              <a:off x="6060375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03" name="Shape 2003"/>
            <p:cNvSpPr/>
            <p:nvPr/>
          </p:nvSpPr>
          <p:spPr>
            <a:xfrm>
              <a:off x="6060375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04" name="Shape 2004"/>
            <p:cNvSpPr/>
            <p:nvPr/>
          </p:nvSpPr>
          <p:spPr>
            <a:xfrm>
              <a:off x="6060375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05" name="Shape 2005"/>
            <p:cNvSpPr/>
            <p:nvPr/>
          </p:nvSpPr>
          <p:spPr>
            <a:xfrm>
              <a:off x="6060375" y="29473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06" name="Shape 2006"/>
            <p:cNvSpPr/>
            <p:nvPr/>
          </p:nvSpPr>
          <p:spPr>
            <a:xfrm>
              <a:off x="6060375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07" name="Shape 2007"/>
            <p:cNvSpPr/>
            <p:nvPr/>
          </p:nvSpPr>
          <p:spPr>
            <a:xfrm>
              <a:off x="6060375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08" name="Shape 2008"/>
            <p:cNvSpPr/>
            <p:nvPr/>
          </p:nvSpPr>
          <p:spPr>
            <a:xfrm>
              <a:off x="6060375" y="33988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09" name="Shape 2009"/>
            <p:cNvSpPr/>
            <p:nvPr/>
          </p:nvSpPr>
          <p:spPr>
            <a:xfrm>
              <a:off x="6060375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10" name="Shape 2010"/>
            <p:cNvSpPr/>
            <p:nvPr/>
          </p:nvSpPr>
          <p:spPr>
            <a:xfrm>
              <a:off x="6060375" y="38503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11" name="Shape 2011"/>
            <p:cNvSpPr/>
            <p:nvPr/>
          </p:nvSpPr>
          <p:spPr>
            <a:xfrm>
              <a:off x="6060375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12" name="Shape 2012"/>
            <p:cNvSpPr/>
            <p:nvPr/>
          </p:nvSpPr>
          <p:spPr>
            <a:xfrm>
              <a:off x="6060375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13" name="Shape 2013"/>
            <p:cNvSpPr/>
            <p:nvPr/>
          </p:nvSpPr>
          <p:spPr>
            <a:xfrm>
              <a:off x="6060375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14" name="Shape 2014"/>
            <p:cNvSpPr/>
            <p:nvPr/>
          </p:nvSpPr>
          <p:spPr>
            <a:xfrm>
              <a:off x="6060375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15" name="Shape 2015"/>
            <p:cNvSpPr/>
            <p:nvPr/>
          </p:nvSpPr>
          <p:spPr>
            <a:xfrm>
              <a:off x="6060375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16" name="Shape 2016"/>
            <p:cNvSpPr/>
            <p:nvPr/>
          </p:nvSpPr>
          <p:spPr>
            <a:xfrm>
              <a:off x="6060375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17" name="Shape 2017"/>
            <p:cNvSpPr/>
            <p:nvPr/>
          </p:nvSpPr>
          <p:spPr>
            <a:xfrm>
              <a:off x="6060375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18" name="Shape 2018"/>
            <p:cNvSpPr/>
            <p:nvPr/>
          </p:nvSpPr>
          <p:spPr>
            <a:xfrm>
              <a:off x="6060375" y="53554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19" name="Shape 2019"/>
            <p:cNvSpPr/>
            <p:nvPr/>
          </p:nvSpPr>
          <p:spPr>
            <a:xfrm>
              <a:off x="6210875" y="53912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20" name="Shape 2020"/>
            <p:cNvSpPr/>
            <p:nvPr/>
          </p:nvSpPr>
          <p:spPr>
            <a:xfrm>
              <a:off x="6210875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21" name="Shape 2021"/>
            <p:cNvSpPr/>
            <p:nvPr/>
          </p:nvSpPr>
          <p:spPr>
            <a:xfrm>
              <a:off x="6210875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22" name="Shape 2022"/>
            <p:cNvSpPr/>
            <p:nvPr/>
          </p:nvSpPr>
          <p:spPr>
            <a:xfrm>
              <a:off x="6210875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23" name="Shape 2023"/>
            <p:cNvSpPr/>
            <p:nvPr/>
          </p:nvSpPr>
          <p:spPr>
            <a:xfrm>
              <a:off x="6210875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24" name="Shape 2024"/>
            <p:cNvSpPr/>
            <p:nvPr/>
          </p:nvSpPr>
          <p:spPr>
            <a:xfrm>
              <a:off x="6210875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25" name="Shape 2025"/>
            <p:cNvSpPr/>
            <p:nvPr/>
          </p:nvSpPr>
          <p:spPr>
            <a:xfrm>
              <a:off x="6210875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26" name="Shape 2026"/>
            <p:cNvSpPr/>
            <p:nvPr/>
          </p:nvSpPr>
          <p:spPr>
            <a:xfrm>
              <a:off x="6210875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27" name="Shape 2027"/>
            <p:cNvSpPr/>
            <p:nvPr/>
          </p:nvSpPr>
          <p:spPr>
            <a:xfrm>
              <a:off x="6210875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28" name="Shape 2028"/>
            <p:cNvSpPr/>
            <p:nvPr/>
          </p:nvSpPr>
          <p:spPr>
            <a:xfrm>
              <a:off x="6210875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29" name="Shape 2029"/>
            <p:cNvSpPr/>
            <p:nvPr/>
          </p:nvSpPr>
          <p:spPr>
            <a:xfrm>
              <a:off x="6210875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30" name="Shape 2030"/>
            <p:cNvSpPr/>
            <p:nvPr/>
          </p:nvSpPr>
          <p:spPr>
            <a:xfrm>
              <a:off x="6210875" y="33988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31" name="Shape 2031"/>
            <p:cNvSpPr/>
            <p:nvPr/>
          </p:nvSpPr>
          <p:spPr>
            <a:xfrm>
              <a:off x="6210875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32" name="Shape 2032"/>
            <p:cNvSpPr/>
            <p:nvPr/>
          </p:nvSpPr>
          <p:spPr>
            <a:xfrm>
              <a:off x="6210875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33" name="Shape 2033"/>
            <p:cNvSpPr/>
            <p:nvPr/>
          </p:nvSpPr>
          <p:spPr>
            <a:xfrm>
              <a:off x="6210875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34" name="Shape 2034"/>
            <p:cNvSpPr/>
            <p:nvPr/>
          </p:nvSpPr>
          <p:spPr>
            <a:xfrm>
              <a:off x="6210875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35" name="Shape 2035"/>
            <p:cNvSpPr/>
            <p:nvPr/>
          </p:nvSpPr>
          <p:spPr>
            <a:xfrm>
              <a:off x="6210875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36" name="Shape 2036"/>
            <p:cNvSpPr/>
            <p:nvPr/>
          </p:nvSpPr>
          <p:spPr>
            <a:xfrm>
              <a:off x="6210875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37" name="Shape 2037"/>
            <p:cNvSpPr/>
            <p:nvPr/>
          </p:nvSpPr>
          <p:spPr>
            <a:xfrm>
              <a:off x="6210875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38" name="Shape 2038"/>
            <p:cNvSpPr/>
            <p:nvPr/>
          </p:nvSpPr>
          <p:spPr>
            <a:xfrm>
              <a:off x="6210875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39" name="Shape 2039"/>
            <p:cNvSpPr/>
            <p:nvPr/>
          </p:nvSpPr>
          <p:spPr>
            <a:xfrm>
              <a:off x="6361375" y="3886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40" name="Shape 2040"/>
            <p:cNvSpPr/>
            <p:nvPr/>
          </p:nvSpPr>
          <p:spPr>
            <a:xfrm>
              <a:off x="6361375" y="539125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41" name="Shape 2041"/>
            <p:cNvSpPr/>
            <p:nvPr/>
          </p:nvSpPr>
          <p:spPr>
            <a:xfrm>
              <a:off x="6361375" y="9906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42" name="Shape 2042"/>
            <p:cNvSpPr/>
            <p:nvPr/>
          </p:nvSpPr>
          <p:spPr>
            <a:xfrm>
              <a:off x="6361375" y="12917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43" name="Shape 2043"/>
            <p:cNvSpPr/>
            <p:nvPr/>
          </p:nvSpPr>
          <p:spPr>
            <a:xfrm>
              <a:off x="6361375" y="1592700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44" name="Shape 2044"/>
            <p:cNvSpPr/>
            <p:nvPr/>
          </p:nvSpPr>
          <p:spPr>
            <a:xfrm>
              <a:off x="6361375" y="20442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45" name="Shape 2045"/>
            <p:cNvSpPr/>
            <p:nvPr/>
          </p:nvSpPr>
          <p:spPr>
            <a:xfrm>
              <a:off x="6361375" y="23452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46" name="Shape 2046"/>
            <p:cNvSpPr/>
            <p:nvPr/>
          </p:nvSpPr>
          <p:spPr>
            <a:xfrm>
              <a:off x="6361375" y="27968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47" name="Shape 2047"/>
            <p:cNvSpPr/>
            <p:nvPr/>
          </p:nvSpPr>
          <p:spPr>
            <a:xfrm>
              <a:off x="6361375" y="30978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48" name="Shape 2048"/>
            <p:cNvSpPr/>
            <p:nvPr/>
          </p:nvSpPr>
          <p:spPr>
            <a:xfrm>
              <a:off x="6361375" y="32483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49" name="Shape 2049"/>
            <p:cNvSpPr/>
            <p:nvPr/>
          </p:nvSpPr>
          <p:spPr>
            <a:xfrm>
              <a:off x="6361375" y="35493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50" name="Shape 2050"/>
            <p:cNvSpPr/>
            <p:nvPr/>
          </p:nvSpPr>
          <p:spPr>
            <a:xfrm>
              <a:off x="6361375" y="36998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51" name="Shape 2051"/>
            <p:cNvSpPr/>
            <p:nvPr/>
          </p:nvSpPr>
          <p:spPr>
            <a:xfrm>
              <a:off x="6361375" y="38503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52" name="Shape 2052"/>
            <p:cNvSpPr/>
            <p:nvPr/>
          </p:nvSpPr>
          <p:spPr>
            <a:xfrm>
              <a:off x="6361375" y="41514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53" name="Shape 2053"/>
            <p:cNvSpPr/>
            <p:nvPr/>
          </p:nvSpPr>
          <p:spPr>
            <a:xfrm>
              <a:off x="6361375" y="43019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54" name="Shape 2054"/>
            <p:cNvSpPr/>
            <p:nvPr/>
          </p:nvSpPr>
          <p:spPr>
            <a:xfrm>
              <a:off x="6361375" y="47534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55" name="Shape 2055"/>
            <p:cNvSpPr/>
            <p:nvPr/>
          </p:nvSpPr>
          <p:spPr>
            <a:xfrm>
              <a:off x="6361375" y="5054450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56" name="Shape 2056"/>
            <p:cNvSpPr/>
            <p:nvPr/>
          </p:nvSpPr>
          <p:spPr>
            <a:xfrm>
              <a:off x="6361375" y="52049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57" name="Shape 2057"/>
            <p:cNvSpPr/>
            <p:nvPr/>
          </p:nvSpPr>
          <p:spPr>
            <a:xfrm>
              <a:off x="6511900" y="3886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58" name="Shape 2058"/>
            <p:cNvSpPr/>
            <p:nvPr/>
          </p:nvSpPr>
          <p:spPr>
            <a:xfrm>
              <a:off x="6511900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59" name="Shape 2059"/>
            <p:cNvSpPr/>
            <p:nvPr/>
          </p:nvSpPr>
          <p:spPr>
            <a:xfrm>
              <a:off x="6511900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60" name="Shape 2060"/>
            <p:cNvSpPr/>
            <p:nvPr/>
          </p:nvSpPr>
          <p:spPr>
            <a:xfrm>
              <a:off x="6511900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61" name="Shape 2061"/>
            <p:cNvSpPr/>
            <p:nvPr/>
          </p:nvSpPr>
          <p:spPr>
            <a:xfrm>
              <a:off x="6511900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62" name="Shape 2062"/>
            <p:cNvSpPr/>
            <p:nvPr/>
          </p:nvSpPr>
          <p:spPr>
            <a:xfrm>
              <a:off x="6511900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63" name="Shape 2063"/>
            <p:cNvSpPr/>
            <p:nvPr/>
          </p:nvSpPr>
          <p:spPr>
            <a:xfrm>
              <a:off x="6511900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64" name="Shape 2064"/>
            <p:cNvSpPr/>
            <p:nvPr/>
          </p:nvSpPr>
          <p:spPr>
            <a:xfrm>
              <a:off x="6511900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65" name="Shape 2065"/>
            <p:cNvSpPr/>
            <p:nvPr/>
          </p:nvSpPr>
          <p:spPr>
            <a:xfrm>
              <a:off x="6662400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66" name="Shape 2066"/>
            <p:cNvSpPr/>
            <p:nvPr/>
          </p:nvSpPr>
          <p:spPr>
            <a:xfrm>
              <a:off x="6662400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67" name="Shape 2067"/>
            <p:cNvSpPr/>
            <p:nvPr/>
          </p:nvSpPr>
          <p:spPr>
            <a:xfrm>
              <a:off x="6662400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2068" name="Shape 2068"/>
          <p:cNvGrpSpPr/>
          <p:nvPr/>
        </p:nvGrpSpPr>
        <p:grpSpPr>
          <a:xfrm rot="10800000">
            <a:off x="7682451" y="28707"/>
            <a:ext cx="1140783" cy="5086302"/>
            <a:chOff x="5608825" y="238125"/>
            <a:chExt cx="1174975" cy="5238750"/>
          </a:xfrm>
        </p:grpSpPr>
        <p:sp>
          <p:nvSpPr>
            <p:cNvPr id="2069" name="Shape 2069"/>
            <p:cNvSpPr/>
            <p:nvPr/>
          </p:nvSpPr>
          <p:spPr>
            <a:xfrm>
              <a:off x="5608825" y="3886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70" name="Shape 2070"/>
            <p:cNvSpPr/>
            <p:nvPr/>
          </p:nvSpPr>
          <p:spPr>
            <a:xfrm>
              <a:off x="5608825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71" name="Shape 2071"/>
            <p:cNvSpPr/>
            <p:nvPr/>
          </p:nvSpPr>
          <p:spPr>
            <a:xfrm>
              <a:off x="5608825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72" name="Shape 2072"/>
            <p:cNvSpPr/>
            <p:nvPr/>
          </p:nvSpPr>
          <p:spPr>
            <a:xfrm>
              <a:off x="5608825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73" name="Shape 2073"/>
            <p:cNvSpPr/>
            <p:nvPr/>
          </p:nvSpPr>
          <p:spPr>
            <a:xfrm>
              <a:off x="5759350" y="3886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74" name="Shape 2074"/>
            <p:cNvSpPr/>
            <p:nvPr/>
          </p:nvSpPr>
          <p:spPr>
            <a:xfrm>
              <a:off x="5759350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75" name="Shape 2075"/>
            <p:cNvSpPr/>
            <p:nvPr/>
          </p:nvSpPr>
          <p:spPr>
            <a:xfrm>
              <a:off x="5759350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76" name="Shape 2076"/>
            <p:cNvSpPr/>
            <p:nvPr/>
          </p:nvSpPr>
          <p:spPr>
            <a:xfrm>
              <a:off x="5759350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77" name="Shape 2077"/>
            <p:cNvSpPr/>
            <p:nvPr/>
          </p:nvSpPr>
          <p:spPr>
            <a:xfrm>
              <a:off x="5759350" y="17432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78" name="Shape 2078"/>
            <p:cNvSpPr/>
            <p:nvPr/>
          </p:nvSpPr>
          <p:spPr>
            <a:xfrm>
              <a:off x="5759350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79" name="Shape 2079"/>
            <p:cNvSpPr/>
            <p:nvPr/>
          </p:nvSpPr>
          <p:spPr>
            <a:xfrm>
              <a:off x="5759350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80" name="Shape 2080"/>
            <p:cNvSpPr/>
            <p:nvPr/>
          </p:nvSpPr>
          <p:spPr>
            <a:xfrm>
              <a:off x="5759350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81" name="Shape 2081"/>
            <p:cNvSpPr/>
            <p:nvPr/>
          </p:nvSpPr>
          <p:spPr>
            <a:xfrm>
              <a:off x="5759350" y="29473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82" name="Shape 2082"/>
            <p:cNvSpPr/>
            <p:nvPr/>
          </p:nvSpPr>
          <p:spPr>
            <a:xfrm>
              <a:off x="5759350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83" name="Shape 2083"/>
            <p:cNvSpPr/>
            <p:nvPr/>
          </p:nvSpPr>
          <p:spPr>
            <a:xfrm>
              <a:off x="5759350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84" name="Shape 2084"/>
            <p:cNvSpPr/>
            <p:nvPr/>
          </p:nvSpPr>
          <p:spPr>
            <a:xfrm>
              <a:off x="5759350" y="38503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85" name="Shape 2085"/>
            <p:cNvSpPr/>
            <p:nvPr/>
          </p:nvSpPr>
          <p:spPr>
            <a:xfrm>
              <a:off x="5759350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86" name="Shape 2086"/>
            <p:cNvSpPr/>
            <p:nvPr/>
          </p:nvSpPr>
          <p:spPr>
            <a:xfrm>
              <a:off x="5759350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87" name="Shape 2087"/>
            <p:cNvSpPr/>
            <p:nvPr/>
          </p:nvSpPr>
          <p:spPr>
            <a:xfrm>
              <a:off x="5759350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88" name="Shape 2088"/>
            <p:cNvSpPr/>
            <p:nvPr/>
          </p:nvSpPr>
          <p:spPr>
            <a:xfrm>
              <a:off x="5759350" y="47534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89" name="Shape 2089"/>
            <p:cNvSpPr/>
            <p:nvPr/>
          </p:nvSpPr>
          <p:spPr>
            <a:xfrm>
              <a:off x="5759350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90" name="Shape 2090"/>
            <p:cNvSpPr/>
            <p:nvPr/>
          </p:nvSpPr>
          <p:spPr>
            <a:xfrm>
              <a:off x="5909850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91" name="Shape 2091"/>
            <p:cNvSpPr/>
            <p:nvPr/>
          </p:nvSpPr>
          <p:spPr>
            <a:xfrm>
              <a:off x="5909850" y="53912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92" name="Shape 2092"/>
            <p:cNvSpPr/>
            <p:nvPr/>
          </p:nvSpPr>
          <p:spPr>
            <a:xfrm>
              <a:off x="5909850" y="8401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93" name="Shape 2093"/>
            <p:cNvSpPr/>
            <p:nvPr/>
          </p:nvSpPr>
          <p:spPr>
            <a:xfrm>
              <a:off x="5909850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94" name="Shape 2094"/>
            <p:cNvSpPr/>
            <p:nvPr/>
          </p:nvSpPr>
          <p:spPr>
            <a:xfrm>
              <a:off x="5909850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95" name="Shape 2095"/>
            <p:cNvSpPr/>
            <p:nvPr/>
          </p:nvSpPr>
          <p:spPr>
            <a:xfrm>
              <a:off x="5909850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96" name="Shape 2096"/>
            <p:cNvSpPr/>
            <p:nvPr/>
          </p:nvSpPr>
          <p:spPr>
            <a:xfrm>
              <a:off x="5909850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97" name="Shape 2097"/>
            <p:cNvSpPr/>
            <p:nvPr/>
          </p:nvSpPr>
          <p:spPr>
            <a:xfrm>
              <a:off x="5909850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98" name="Shape 2098"/>
            <p:cNvSpPr/>
            <p:nvPr/>
          </p:nvSpPr>
          <p:spPr>
            <a:xfrm>
              <a:off x="5909850" y="33988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99" name="Shape 2099"/>
            <p:cNvSpPr/>
            <p:nvPr/>
          </p:nvSpPr>
          <p:spPr>
            <a:xfrm>
              <a:off x="5909850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00" name="Shape 2100"/>
            <p:cNvSpPr/>
            <p:nvPr/>
          </p:nvSpPr>
          <p:spPr>
            <a:xfrm>
              <a:off x="5909850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01" name="Shape 2101"/>
            <p:cNvSpPr/>
            <p:nvPr/>
          </p:nvSpPr>
          <p:spPr>
            <a:xfrm>
              <a:off x="5909850" y="47534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02" name="Shape 2102"/>
            <p:cNvSpPr/>
            <p:nvPr/>
          </p:nvSpPr>
          <p:spPr>
            <a:xfrm>
              <a:off x="5909850" y="53554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03" name="Shape 2103"/>
            <p:cNvSpPr/>
            <p:nvPr/>
          </p:nvSpPr>
          <p:spPr>
            <a:xfrm>
              <a:off x="6060375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04" name="Shape 2104"/>
            <p:cNvSpPr/>
            <p:nvPr/>
          </p:nvSpPr>
          <p:spPr>
            <a:xfrm>
              <a:off x="6060375" y="3886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05" name="Shape 2105"/>
            <p:cNvSpPr/>
            <p:nvPr/>
          </p:nvSpPr>
          <p:spPr>
            <a:xfrm>
              <a:off x="6060375" y="8401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06" name="Shape 2106"/>
            <p:cNvSpPr/>
            <p:nvPr/>
          </p:nvSpPr>
          <p:spPr>
            <a:xfrm>
              <a:off x="6060375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07" name="Shape 2107"/>
            <p:cNvSpPr/>
            <p:nvPr/>
          </p:nvSpPr>
          <p:spPr>
            <a:xfrm>
              <a:off x="6060375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08" name="Shape 2108"/>
            <p:cNvSpPr/>
            <p:nvPr/>
          </p:nvSpPr>
          <p:spPr>
            <a:xfrm>
              <a:off x="6060375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09" name="Shape 2109"/>
            <p:cNvSpPr/>
            <p:nvPr/>
          </p:nvSpPr>
          <p:spPr>
            <a:xfrm>
              <a:off x="6060375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10" name="Shape 2110"/>
            <p:cNvSpPr/>
            <p:nvPr/>
          </p:nvSpPr>
          <p:spPr>
            <a:xfrm>
              <a:off x="6060375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11" name="Shape 2111"/>
            <p:cNvSpPr/>
            <p:nvPr/>
          </p:nvSpPr>
          <p:spPr>
            <a:xfrm>
              <a:off x="6210875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12" name="Shape 2112"/>
            <p:cNvSpPr/>
            <p:nvPr/>
          </p:nvSpPr>
          <p:spPr>
            <a:xfrm>
              <a:off x="6210875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13" name="Shape 2113"/>
            <p:cNvSpPr/>
            <p:nvPr/>
          </p:nvSpPr>
          <p:spPr>
            <a:xfrm>
              <a:off x="6210875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14" name="Shape 2114"/>
            <p:cNvSpPr/>
            <p:nvPr/>
          </p:nvSpPr>
          <p:spPr>
            <a:xfrm>
              <a:off x="6210875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15" name="Shape 2115"/>
            <p:cNvSpPr/>
            <p:nvPr/>
          </p:nvSpPr>
          <p:spPr>
            <a:xfrm>
              <a:off x="6210875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16" name="Shape 2116"/>
            <p:cNvSpPr/>
            <p:nvPr/>
          </p:nvSpPr>
          <p:spPr>
            <a:xfrm>
              <a:off x="6361375" y="14422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17" name="Shape 2117"/>
            <p:cNvSpPr/>
            <p:nvPr/>
          </p:nvSpPr>
          <p:spPr>
            <a:xfrm>
              <a:off x="6361375" y="2646275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18" name="Shape 2118"/>
            <p:cNvSpPr/>
            <p:nvPr/>
          </p:nvSpPr>
          <p:spPr>
            <a:xfrm>
              <a:off x="6662400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119" name="Shape 2119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+ 3 columns">
    <p:spTree>
      <p:nvGrpSpPr>
        <p:cNvPr id="1" name="Shape 2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1" name="Shape 2121"/>
          <p:cNvSpPr txBox="1">
            <a:spLocks noGrp="1"/>
          </p:cNvSpPr>
          <p:nvPr>
            <p:ph type="title"/>
          </p:nvPr>
        </p:nvSpPr>
        <p:spPr>
          <a:xfrm>
            <a:off x="718300" y="739375"/>
            <a:ext cx="6761100" cy="8574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22" name="Shape 2122"/>
          <p:cNvSpPr txBox="1">
            <a:spLocks noGrp="1"/>
          </p:cNvSpPr>
          <p:nvPr>
            <p:ph type="body" idx="1"/>
          </p:nvPr>
        </p:nvSpPr>
        <p:spPr>
          <a:xfrm>
            <a:off x="718300" y="1755475"/>
            <a:ext cx="2179200" cy="3094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600"/>
            </a:lvl1pPr>
            <a:lvl2pPr lvl="1" rtl="0">
              <a:spcBef>
                <a:spcPts val="0"/>
              </a:spcBef>
              <a:buSzPct val="100000"/>
              <a:defRPr sz="1600"/>
            </a:lvl2pPr>
            <a:lvl3pPr lvl="2" rtl="0">
              <a:spcBef>
                <a:spcPts val="0"/>
              </a:spcBef>
              <a:buSzPct val="100000"/>
              <a:defRPr sz="1600"/>
            </a:lvl3pPr>
            <a:lvl4pPr lvl="3" rtl="0">
              <a:spcBef>
                <a:spcPts val="0"/>
              </a:spcBef>
              <a:buSzPct val="100000"/>
              <a:defRPr sz="1600"/>
            </a:lvl4pPr>
            <a:lvl5pPr lvl="4" rtl="0">
              <a:spcBef>
                <a:spcPts val="0"/>
              </a:spcBef>
              <a:buSzPct val="100000"/>
              <a:defRPr sz="1600"/>
            </a:lvl5pPr>
            <a:lvl6pPr lvl="5" rtl="0">
              <a:spcBef>
                <a:spcPts val="0"/>
              </a:spcBef>
              <a:buSzPct val="100000"/>
              <a:defRPr sz="1600"/>
            </a:lvl6pPr>
            <a:lvl7pPr lvl="6" rtl="0">
              <a:spcBef>
                <a:spcPts val="0"/>
              </a:spcBef>
              <a:buSzPct val="100000"/>
              <a:defRPr sz="1600"/>
            </a:lvl7pPr>
            <a:lvl8pPr lvl="7" rtl="0">
              <a:spcBef>
                <a:spcPts val="0"/>
              </a:spcBef>
              <a:buSzPct val="100000"/>
              <a:defRPr sz="1600"/>
            </a:lvl8pPr>
            <a:lvl9pPr lvl="8" rtl="0">
              <a:spcBef>
                <a:spcPts val="0"/>
              </a:spcBef>
              <a:buSzPct val="100000"/>
              <a:defRPr sz="1600"/>
            </a:lvl9pPr>
          </a:lstStyle>
          <a:p>
            <a:endParaRPr/>
          </a:p>
        </p:txBody>
      </p:sp>
      <p:sp>
        <p:nvSpPr>
          <p:cNvPr id="2123" name="Shape 2123"/>
          <p:cNvSpPr txBox="1">
            <a:spLocks noGrp="1"/>
          </p:cNvSpPr>
          <p:nvPr>
            <p:ph type="body" idx="2"/>
          </p:nvPr>
        </p:nvSpPr>
        <p:spPr>
          <a:xfrm>
            <a:off x="3009263" y="1755475"/>
            <a:ext cx="2179200" cy="3094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600"/>
            </a:lvl1pPr>
            <a:lvl2pPr lvl="1" rtl="0">
              <a:spcBef>
                <a:spcPts val="0"/>
              </a:spcBef>
              <a:buSzPct val="100000"/>
              <a:defRPr sz="1600"/>
            </a:lvl2pPr>
            <a:lvl3pPr lvl="2" rtl="0">
              <a:spcBef>
                <a:spcPts val="0"/>
              </a:spcBef>
              <a:buSzPct val="100000"/>
              <a:defRPr sz="1600"/>
            </a:lvl3pPr>
            <a:lvl4pPr lvl="3" rtl="0">
              <a:spcBef>
                <a:spcPts val="0"/>
              </a:spcBef>
              <a:buSzPct val="100000"/>
              <a:defRPr sz="1600"/>
            </a:lvl4pPr>
            <a:lvl5pPr lvl="4" rtl="0">
              <a:spcBef>
                <a:spcPts val="0"/>
              </a:spcBef>
              <a:buSzPct val="100000"/>
              <a:defRPr sz="1600"/>
            </a:lvl5pPr>
            <a:lvl6pPr lvl="5" rtl="0">
              <a:spcBef>
                <a:spcPts val="0"/>
              </a:spcBef>
              <a:buSzPct val="100000"/>
              <a:defRPr sz="1600"/>
            </a:lvl6pPr>
            <a:lvl7pPr lvl="6" rtl="0">
              <a:spcBef>
                <a:spcPts val="0"/>
              </a:spcBef>
              <a:buSzPct val="100000"/>
              <a:defRPr sz="1600"/>
            </a:lvl7pPr>
            <a:lvl8pPr lvl="7" rtl="0">
              <a:spcBef>
                <a:spcPts val="0"/>
              </a:spcBef>
              <a:buSzPct val="100000"/>
              <a:defRPr sz="1600"/>
            </a:lvl8pPr>
            <a:lvl9pPr lvl="8" rtl="0">
              <a:spcBef>
                <a:spcPts val="0"/>
              </a:spcBef>
              <a:buSzPct val="100000"/>
              <a:defRPr sz="1600"/>
            </a:lvl9pPr>
          </a:lstStyle>
          <a:p>
            <a:endParaRPr/>
          </a:p>
        </p:txBody>
      </p:sp>
      <p:sp>
        <p:nvSpPr>
          <p:cNvPr id="2124" name="Shape 2124"/>
          <p:cNvSpPr txBox="1">
            <a:spLocks noGrp="1"/>
          </p:cNvSpPr>
          <p:nvPr>
            <p:ph type="body" idx="3"/>
          </p:nvPr>
        </p:nvSpPr>
        <p:spPr>
          <a:xfrm>
            <a:off x="5300226" y="1755475"/>
            <a:ext cx="2179200" cy="3094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600"/>
            </a:lvl1pPr>
            <a:lvl2pPr lvl="1" rtl="0">
              <a:spcBef>
                <a:spcPts val="0"/>
              </a:spcBef>
              <a:buSzPct val="100000"/>
              <a:defRPr sz="1600"/>
            </a:lvl2pPr>
            <a:lvl3pPr lvl="2" rtl="0">
              <a:spcBef>
                <a:spcPts val="0"/>
              </a:spcBef>
              <a:buSzPct val="100000"/>
              <a:defRPr sz="1600"/>
            </a:lvl3pPr>
            <a:lvl4pPr lvl="3" rtl="0">
              <a:spcBef>
                <a:spcPts val="0"/>
              </a:spcBef>
              <a:buSzPct val="100000"/>
              <a:defRPr sz="1600"/>
            </a:lvl4pPr>
            <a:lvl5pPr lvl="4" rtl="0">
              <a:spcBef>
                <a:spcPts val="0"/>
              </a:spcBef>
              <a:buSzPct val="100000"/>
              <a:defRPr sz="1600"/>
            </a:lvl5pPr>
            <a:lvl6pPr lvl="5" rtl="0">
              <a:spcBef>
                <a:spcPts val="0"/>
              </a:spcBef>
              <a:buSzPct val="100000"/>
              <a:defRPr sz="1600"/>
            </a:lvl6pPr>
            <a:lvl7pPr lvl="6" rtl="0">
              <a:spcBef>
                <a:spcPts val="0"/>
              </a:spcBef>
              <a:buSzPct val="100000"/>
              <a:defRPr sz="1600"/>
            </a:lvl7pPr>
            <a:lvl8pPr lvl="7" rtl="0">
              <a:spcBef>
                <a:spcPts val="0"/>
              </a:spcBef>
              <a:buSzPct val="100000"/>
              <a:defRPr sz="1600"/>
            </a:lvl8pPr>
            <a:lvl9pPr lvl="8" rtl="0">
              <a:spcBef>
                <a:spcPts val="0"/>
              </a:spcBef>
              <a:buSzPct val="100000"/>
              <a:defRPr sz="1600"/>
            </a:lvl9pPr>
          </a:lstStyle>
          <a:p>
            <a:endParaRPr/>
          </a:p>
        </p:txBody>
      </p:sp>
      <p:grpSp>
        <p:nvGrpSpPr>
          <p:cNvPr id="2125" name="Shape 2125"/>
          <p:cNvGrpSpPr/>
          <p:nvPr/>
        </p:nvGrpSpPr>
        <p:grpSpPr>
          <a:xfrm rot="10800000">
            <a:off x="8851487" y="28707"/>
            <a:ext cx="264012" cy="5086302"/>
            <a:chOff x="5307800" y="238125"/>
            <a:chExt cx="271925" cy="5238750"/>
          </a:xfrm>
        </p:grpSpPr>
        <p:sp>
          <p:nvSpPr>
            <p:cNvPr id="2126" name="Shape 2126"/>
            <p:cNvSpPr/>
            <p:nvPr/>
          </p:nvSpPr>
          <p:spPr>
            <a:xfrm>
              <a:off x="5307800" y="2381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27" name="Shape 2127"/>
            <p:cNvSpPr/>
            <p:nvPr/>
          </p:nvSpPr>
          <p:spPr>
            <a:xfrm>
              <a:off x="5307800" y="3886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28" name="Shape 2128"/>
            <p:cNvSpPr/>
            <p:nvPr/>
          </p:nvSpPr>
          <p:spPr>
            <a:xfrm>
              <a:off x="5307800" y="539125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29" name="Shape 2129"/>
            <p:cNvSpPr/>
            <p:nvPr/>
          </p:nvSpPr>
          <p:spPr>
            <a:xfrm>
              <a:off x="5307800" y="6896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30" name="Shape 2130"/>
            <p:cNvSpPr/>
            <p:nvPr/>
          </p:nvSpPr>
          <p:spPr>
            <a:xfrm>
              <a:off x="5307800" y="8401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31" name="Shape 2131"/>
            <p:cNvSpPr/>
            <p:nvPr/>
          </p:nvSpPr>
          <p:spPr>
            <a:xfrm>
              <a:off x="5307800" y="9906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32" name="Shape 2132"/>
            <p:cNvSpPr/>
            <p:nvPr/>
          </p:nvSpPr>
          <p:spPr>
            <a:xfrm>
              <a:off x="5307800" y="11411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33" name="Shape 2133"/>
            <p:cNvSpPr/>
            <p:nvPr/>
          </p:nvSpPr>
          <p:spPr>
            <a:xfrm>
              <a:off x="5307800" y="12917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34" name="Shape 2134"/>
            <p:cNvSpPr/>
            <p:nvPr/>
          </p:nvSpPr>
          <p:spPr>
            <a:xfrm>
              <a:off x="5307800" y="14422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35" name="Shape 2135"/>
            <p:cNvSpPr/>
            <p:nvPr/>
          </p:nvSpPr>
          <p:spPr>
            <a:xfrm>
              <a:off x="5307800" y="1592700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36" name="Shape 2136"/>
            <p:cNvSpPr/>
            <p:nvPr/>
          </p:nvSpPr>
          <p:spPr>
            <a:xfrm>
              <a:off x="5307800" y="17432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37" name="Shape 2137"/>
            <p:cNvSpPr/>
            <p:nvPr/>
          </p:nvSpPr>
          <p:spPr>
            <a:xfrm>
              <a:off x="5307800" y="18937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38" name="Shape 2138"/>
            <p:cNvSpPr/>
            <p:nvPr/>
          </p:nvSpPr>
          <p:spPr>
            <a:xfrm>
              <a:off x="5307800" y="20442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39" name="Shape 2139"/>
            <p:cNvSpPr/>
            <p:nvPr/>
          </p:nvSpPr>
          <p:spPr>
            <a:xfrm>
              <a:off x="5307800" y="21947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40" name="Shape 2140"/>
            <p:cNvSpPr/>
            <p:nvPr/>
          </p:nvSpPr>
          <p:spPr>
            <a:xfrm>
              <a:off x="5307800" y="23452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41" name="Shape 2141"/>
            <p:cNvSpPr/>
            <p:nvPr/>
          </p:nvSpPr>
          <p:spPr>
            <a:xfrm>
              <a:off x="5307800" y="24957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42" name="Shape 2142"/>
            <p:cNvSpPr/>
            <p:nvPr/>
          </p:nvSpPr>
          <p:spPr>
            <a:xfrm>
              <a:off x="5307800" y="2646275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43" name="Shape 2143"/>
            <p:cNvSpPr/>
            <p:nvPr/>
          </p:nvSpPr>
          <p:spPr>
            <a:xfrm>
              <a:off x="5307800" y="27968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44" name="Shape 2144"/>
            <p:cNvSpPr/>
            <p:nvPr/>
          </p:nvSpPr>
          <p:spPr>
            <a:xfrm>
              <a:off x="5307800" y="2947300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45" name="Shape 2145"/>
            <p:cNvSpPr/>
            <p:nvPr/>
          </p:nvSpPr>
          <p:spPr>
            <a:xfrm>
              <a:off x="5307800" y="30978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46" name="Shape 2146"/>
            <p:cNvSpPr/>
            <p:nvPr/>
          </p:nvSpPr>
          <p:spPr>
            <a:xfrm>
              <a:off x="5307800" y="32483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47" name="Shape 2147"/>
            <p:cNvSpPr/>
            <p:nvPr/>
          </p:nvSpPr>
          <p:spPr>
            <a:xfrm>
              <a:off x="5307800" y="33988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48" name="Shape 2148"/>
            <p:cNvSpPr/>
            <p:nvPr/>
          </p:nvSpPr>
          <p:spPr>
            <a:xfrm>
              <a:off x="5307800" y="35493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49" name="Shape 2149"/>
            <p:cNvSpPr/>
            <p:nvPr/>
          </p:nvSpPr>
          <p:spPr>
            <a:xfrm>
              <a:off x="5307800" y="36998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50" name="Shape 2150"/>
            <p:cNvSpPr/>
            <p:nvPr/>
          </p:nvSpPr>
          <p:spPr>
            <a:xfrm>
              <a:off x="5307800" y="38503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51" name="Shape 2151"/>
            <p:cNvSpPr/>
            <p:nvPr/>
          </p:nvSpPr>
          <p:spPr>
            <a:xfrm>
              <a:off x="5307800" y="4000875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52" name="Shape 2152"/>
            <p:cNvSpPr/>
            <p:nvPr/>
          </p:nvSpPr>
          <p:spPr>
            <a:xfrm>
              <a:off x="5307800" y="41514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53" name="Shape 2153"/>
            <p:cNvSpPr/>
            <p:nvPr/>
          </p:nvSpPr>
          <p:spPr>
            <a:xfrm>
              <a:off x="5307800" y="43019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54" name="Shape 2154"/>
            <p:cNvSpPr/>
            <p:nvPr/>
          </p:nvSpPr>
          <p:spPr>
            <a:xfrm>
              <a:off x="5307800" y="44524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55" name="Shape 2155"/>
            <p:cNvSpPr/>
            <p:nvPr/>
          </p:nvSpPr>
          <p:spPr>
            <a:xfrm>
              <a:off x="5307800" y="46029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56" name="Shape 2156"/>
            <p:cNvSpPr/>
            <p:nvPr/>
          </p:nvSpPr>
          <p:spPr>
            <a:xfrm>
              <a:off x="5307800" y="47534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57" name="Shape 2157"/>
            <p:cNvSpPr/>
            <p:nvPr/>
          </p:nvSpPr>
          <p:spPr>
            <a:xfrm>
              <a:off x="5307800" y="49039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58" name="Shape 2158"/>
            <p:cNvSpPr/>
            <p:nvPr/>
          </p:nvSpPr>
          <p:spPr>
            <a:xfrm>
              <a:off x="5307800" y="5054450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59" name="Shape 2159"/>
            <p:cNvSpPr/>
            <p:nvPr/>
          </p:nvSpPr>
          <p:spPr>
            <a:xfrm>
              <a:off x="5307800" y="52049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60" name="Shape 2160"/>
            <p:cNvSpPr/>
            <p:nvPr/>
          </p:nvSpPr>
          <p:spPr>
            <a:xfrm>
              <a:off x="5307800" y="53554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61" name="Shape 2161"/>
            <p:cNvSpPr/>
            <p:nvPr/>
          </p:nvSpPr>
          <p:spPr>
            <a:xfrm>
              <a:off x="5458325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62" name="Shape 2162"/>
            <p:cNvSpPr/>
            <p:nvPr/>
          </p:nvSpPr>
          <p:spPr>
            <a:xfrm>
              <a:off x="5458325" y="53912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63" name="Shape 2163"/>
            <p:cNvSpPr/>
            <p:nvPr/>
          </p:nvSpPr>
          <p:spPr>
            <a:xfrm>
              <a:off x="5458325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64" name="Shape 2164"/>
            <p:cNvSpPr/>
            <p:nvPr/>
          </p:nvSpPr>
          <p:spPr>
            <a:xfrm>
              <a:off x="5458325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65" name="Shape 2165"/>
            <p:cNvSpPr/>
            <p:nvPr/>
          </p:nvSpPr>
          <p:spPr>
            <a:xfrm>
              <a:off x="5458325" y="14422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66" name="Shape 2166"/>
            <p:cNvSpPr/>
            <p:nvPr/>
          </p:nvSpPr>
          <p:spPr>
            <a:xfrm>
              <a:off x="5458325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67" name="Shape 2167"/>
            <p:cNvSpPr/>
            <p:nvPr/>
          </p:nvSpPr>
          <p:spPr>
            <a:xfrm>
              <a:off x="5458325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68" name="Shape 2168"/>
            <p:cNvSpPr/>
            <p:nvPr/>
          </p:nvSpPr>
          <p:spPr>
            <a:xfrm>
              <a:off x="5458325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69" name="Shape 2169"/>
            <p:cNvSpPr/>
            <p:nvPr/>
          </p:nvSpPr>
          <p:spPr>
            <a:xfrm>
              <a:off x="5458325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70" name="Shape 2170"/>
            <p:cNvSpPr/>
            <p:nvPr/>
          </p:nvSpPr>
          <p:spPr>
            <a:xfrm>
              <a:off x="5458325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71" name="Shape 2171"/>
            <p:cNvSpPr/>
            <p:nvPr/>
          </p:nvSpPr>
          <p:spPr>
            <a:xfrm>
              <a:off x="5458325" y="29473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72" name="Shape 2172"/>
            <p:cNvSpPr/>
            <p:nvPr/>
          </p:nvSpPr>
          <p:spPr>
            <a:xfrm>
              <a:off x="5458325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73" name="Shape 2173"/>
            <p:cNvSpPr/>
            <p:nvPr/>
          </p:nvSpPr>
          <p:spPr>
            <a:xfrm>
              <a:off x="5458325" y="33988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74" name="Shape 2174"/>
            <p:cNvSpPr/>
            <p:nvPr/>
          </p:nvSpPr>
          <p:spPr>
            <a:xfrm>
              <a:off x="5458325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75" name="Shape 2175"/>
            <p:cNvSpPr/>
            <p:nvPr/>
          </p:nvSpPr>
          <p:spPr>
            <a:xfrm>
              <a:off x="5458325" y="38503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76" name="Shape 2176"/>
            <p:cNvSpPr/>
            <p:nvPr/>
          </p:nvSpPr>
          <p:spPr>
            <a:xfrm>
              <a:off x="5458325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77" name="Shape 2177"/>
            <p:cNvSpPr/>
            <p:nvPr/>
          </p:nvSpPr>
          <p:spPr>
            <a:xfrm>
              <a:off x="5458325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78" name="Shape 2178"/>
            <p:cNvSpPr/>
            <p:nvPr/>
          </p:nvSpPr>
          <p:spPr>
            <a:xfrm>
              <a:off x="5458325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79" name="Shape 2179"/>
            <p:cNvSpPr/>
            <p:nvPr/>
          </p:nvSpPr>
          <p:spPr>
            <a:xfrm>
              <a:off x="5458325" y="47534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80" name="Shape 2180"/>
            <p:cNvSpPr/>
            <p:nvPr/>
          </p:nvSpPr>
          <p:spPr>
            <a:xfrm>
              <a:off x="5458325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81" name="Shape 2181"/>
            <p:cNvSpPr/>
            <p:nvPr/>
          </p:nvSpPr>
          <p:spPr>
            <a:xfrm>
              <a:off x="5458325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82" name="Shape 2182"/>
            <p:cNvSpPr/>
            <p:nvPr/>
          </p:nvSpPr>
          <p:spPr>
            <a:xfrm>
              <a:off x="5458325" y="53554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2183" name="Shape 2183"/>
          <p:cNvGrpSpPr/>
          <p:nvPr/>
        </p:nvGrpSpPr>
        <p:grpSpPr>
          <a:xfrm rot="10800000">
            <a:off x="7828571" y="28707"/>
            <a:ext cx="1140783" cy="5086302"/>
            <a:chOff x="5458325" y="238125"/>
            <a:chExt cx="1174975" cy="5238750"/>
          </a:xfrm>
        </p:grpSpPr>
        <p:sp>
          <p:nvSpPr>
            <p:cNvPr id="2184" name="Shape 2184"/>
            <p:cNvSpPr/>
            <p:nvPr/>
          </p:nvSpPr>
          <p:spPr>
            <a:xfrm>
              <a:off x="5458325" y="3886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85" name="Shape 2185"/>
            <p:cNvSpPr/>
            <p:nvPr/>
          </p:nvSpPr>
          <p:spPr>
            <a:xfrm>
              <a:off x="5458325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86" name="Shape 2186"/>
            <p:cNvSpPr/>
            <p:nvPr/>
          </p:nvSpPr>
          <p:spPr>
            <a:xfrm>
              <a:off x="5458325" y="8401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87" name="Shape 2187"/>
            <p:cNvSpPr/>
            <p:nvPr/>
          </p:nvSpPr>
          <p:spPr>
            <a:xfrm>
              <a:off x="5458325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88" name="Shape 2188"/>
            <p:cNvSpPr/>
            <p:nvPr/>
          </p:nvSpPr>
          <p:spPr>
            <a:xfrm>
              <a:off x="5458325" y="17432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89" name="Shape 2189"/>
            <p:cNvSpPr/>
            <p:nvPr/>
          </p:nvSpPr>
          <p:spPr>
            <a:xfrm>
              <a:off x="5458325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90" name="Shape 2190"/>
            <p:cNvSpPr/>
            <p:nvPr/>
          </p:nvSpPr>
          <p:spPr>
            <a:xfrm>
              <a:off x="5458325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91" name="Shape 2191"/>
            <p:cNvSpPr/>
            <p:nvPr/>
          </p:nvSpPr>
          <p:spPr>
            <a:xfrm>
              <a:off x="5458325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92" name="Shape 2192"/>
            <p:cNvSpPr/>
            <p:nvPr/>
          </p:nvSpPr>
          <p:spPr>
            <a:xfrm>
              <a:off x="5458325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93" name="Shape 2193"/>
            <p:cNvSpPr/>
            <p:nvPr/>
          </p:nvSpPr>
          <p:spPr>
            <a:xfrm>
              <a:off x="5458325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94" name="Shape 2194"/>
            <p:cNvSpPr/>
            <p:nvPr/>
          </p:nvSpPr>
          <p:spPr>
            <a:xfrm>
              <a:off x="5458325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95" name="Shape 2195"/>
            <p:cNvSpPr/>
            <p:nvPr/>
          </p:nvSpPr>
          <p:spPr>
            <a:xfrm>
              <a:off x="5458325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96" name="Shape 2196"/>
            <p:cNvSpPr/>
            <p:nvPr/>
          </p:nvSpPr>
          <p:spPr>
            <a:xfrm>
              <a:off x="5458325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97" name="Shape 2197"/>
            <p:cNvSpPr/>
            <p:nvPr/>
          </p:nvSpPr>
          <p:spPr>
            <a:xfrm>
              <a:off x="5608825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98" name="Shape 2198"/>
            <p:cNvSpPr/>
            <p:nvPr/>
          </p:nvSpPr>
          <p:spPr>
            <a:xfrm>
              <a:off x="5608825" y="53912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99" name="Shape 2199"/>
            <p:cNvSpPr/>
            <p:nvPr/>
          </p:nvSpPr>
          <p:spPr>
            <a:xfrm>
              <a:off x="5608825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00" name="Shape 2200"/>
            <p:cNvSpPr/>
            <p:nvPr/>
          </p:nvSpPr>
          <p:spPr>
            <a:xfrm>
              <a:off x="5608825" y="8401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01" name="Shape 2201"/>
            <p:cNvSpPr/>
            <p:nvPr/>
          </p:nvSpPr>
          <p:spPr>
            <a:xfrm>
              <a:off x="5608825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02" name="Shape 2202"/>
            <p:cNvSpPr/>
            <p:nvPr/>
          </p:nvSpPr>
          <p:spPr>
            <a:xfrm>
              <a:off x="5608825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03" name="Shape 2203"/>
            <p:cNvSpPr/>
            <p:nvPr/>
          </p:nvSpPr>
          <p:spPr>
            <a:xfrm>
              <a:off x="5608825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04" name="Shape 2204"/>
            <p:cNvSpPr/>
            <p:nvPr/>
          </p:nvSpPr>
          <p:spPr>
            <a:xfrm>
              <a:off x="5608825" y="14422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05" name="Shape 2205"/>
            <p:cNvSpPr/>
            <p:nvPr/>
          </p:nvSpPr>
          <p:spPr>
            <a:xfrm>
              <a:off x="5608825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06" name="Shape 2206"/>
            <p:cNvSpPr/>
            <p:nvPr/>
          </p:nvSpPr>
          <p:spPr>
            <a:xfrm>
              <a:off x="5608825" y="17432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07" name="Shape 2207"/>
            <p:cNvSpPr/>
            <p:nvPr/>
          </p:nvSpPr>
          <p:spPr>
            <a:xfrm>
              <a:off x="5608825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08" name="Shape 2208"/>
            <p:cNvSpPr/>
            <p:nvPr/>
          </p:nvSpPr>
          <p:spPr>
            <a:xfrm>
              <a:off x="5608825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09" name="Shape 2209"/>
            <p:cNvSpPr/>
            <p:nvPr/>
          </p:nvSpPr>
          <p:spPr>
            <a:xfrm>
              <a:off x="5608825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10" name="Shape 2210"/>
            <p:cNvSpPr/>
            <p:nvPr/>
          </p:nvSpPr>
          <p:spPr>
            <a:xfrm>
              <a:off x="5608825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11" name="Shape 2211"/>
            <p:cNvSpPr/>
            <p:nvPr/>
          </p:nvSpPr>
          <p:spPr>
            <a:xfrm>
              <a:off x="5608825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12" name="Shape 2212"/>
            <p:cNvSpPr/>
            <p:nvPr/>
          </p:nvSpPr>
          <p:spPr>
            <a:xfrm>
              <a:off x="5608825" y="29473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13" name="Shape 2213"/>
            <p:cNvSpPr/>
            <p:nvPr/>
          </p:nvSpPr>
          <p:spPr>
            <a:xfrm>
              <a:off x="5608825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14" name="Shape 2214"/>
            <p:cNvSpPr/>
            <p:nvPr/>
          </p:nvSpPr>
          <p:spPr>
            <a:xfrm>
              <a:off x="5608825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15" name="Shape 2215"/>
            <p:cNvSpPr/>
            <p:nvPr/>
          </p:nvSpPr>
          <p:spPr>
            <a:xfrm>
              <a:off x="5608825" y="33988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16" name="Shape 2216"/>
            <p:cNvSpPr/>
            <p:nvPr/>
          </p:nvSpPr>
          <p:spPr>
            <a:xfrm>
              <a:off x="5608825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17" name="Shape 2217"/>
            <p:cNvSpPr/>
            <p:nvPr/>
          </p:nvSpPr>
          <p:spPr>
            <a:xfrm>
              <a:off x="5608825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18" name="Shape 2218"/>
            <p:cNvSpPr/>
            <p:nvPr/>
          </p:nvSpPr>
          <p:spPr>
            <a:xfrm>
              <a:off x="5608825" y="38503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19" name="Shape 2219"/>
            <p:cNvSpPr/>
            <p:nvPr/>
          </p:nvSpPr>
          <p:spPr>
            <a:xfrm>
              <a:off x="5608825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20" name="Shape 2220"/>
            <p:cNvSpPr/>
            <p:nvPr/>
          </p:nvSpPr>
          <p:spPr>
            <a:xfrm>
              <a:off x="5608825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21" name="Shape 2221"/>
            <p:cNvSpPr/>
            <p:nvPr/>
          </p:nvSpPr>
          <p:spPr>
            <a:xfrm>
              <a:off x="5608825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22" name="Shape 2222"/>
            <p:cNvSpPr/>
            <p:nvPr/>
          </p:nvSpPr>
          <p:spPr>
            <a:xfrm>
              <a:off x="5608825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23" name="Shape 2223"/>
            <p:cNvSpPr/>
            <p:nvPr/>
          </p:nvSpPr>
          <p:spPr>
            <a:xfrm>
              <a:off x="5608825" y="47534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24" name="Shape 2224"/>
            <p:cNvSpPr/>
            <p:nvPr/>
          </p:nvSpPr>
          <p:spPr>
            <a:xfrm>
              <a:off x="5608825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25" name="Shape 2225"/>
            <p:cNvSpPr/>
            <p:nvPr/>
          </p:nvSpPr>
          <p:spPr>
            <a:xfrm>
              <a:off x="5608825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26" name="Shape 2226"/>
            <p:cNvSpPr/>
            <p:nvPr/>
          </p:nvSpPr>
          <p:spPr>
            <a:xfrm>
              <a:off x="5608825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27" name="Shape 2227"/>
            <p:cNvSpPr/>
            <p:nvPr/>
          </p:nvSpPr>
          <p:spPr>
            <a:xfrm>
              <a:off x="5608825" y="53554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28" name="Shape 2228"/>
            <p:cNvSpPr/>
            <p:nvPr/>
          </p:nvSpPr>
          <p:spPr>
            <a:xfrm>
              <a:off x="5759350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29" name="Shape 2229"/>
            <p:cNvSpPr/>
            <p:nvPr/>
          </p:nvSpPr>
          <p:spPr>
            <a:xfrm>
              <a:off x="5759350" y="8401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30" name="Shape 2230"/>
            <p:cNvSpPr/>
            <p:nvPr/>
          </p:nvSpPr>
          <p:spPr>
            <a:xfrm>
              <a:off x="5759350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31" name="Shape 2231"/>
            <p:cNvSpPr/>
            <p:nvPr/>
          </p:nvSpPr>
          <p:spPr>
            <a:xfrm>
              <a:off x="5759350" y="14422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32" name="Shape 2232"/>
            <p:cNvSpPr/>
            <p:nvPr/>
          </p:nvSpPr>
          <p:spPr>
            <a:xfrm>
              <a:off x="5759350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33" name="Shape 2233"/>
            <p:cNvSpPr/>
            <p:nvPr/>
          </p:nvSpPr>
          <p:spPr>
            <a:xfrm>
              <a:off x="5759350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34" name="Shape 2234"/>
            <p:cNvSpPr/>
            <p:nvPr/>
          </p:nvSpPr>
          <p:spPr>
            <a:xfrm>
              <a:off x="5759350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35" name="Shape 2235"/>
            <p:cNvSpPr/>
            <p:nvPr/>
          </p:nvSpPr>
          <p:spPr>
            <a:xfrm>
              <a:off x="5759350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36" name="Shape 2236"/>
            <p:cNvSpPr/>
            <p:nvPr/>
          </p:nvSpPr>
          <p:spPr>
            <a:xfrm>
              <a:off x="5759350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37" name="Shape 2237"/>
            <p:cNvSpPr/>
            <p:nvPr/>
          </p:nvSpPr>
          <p:spPr>
            <a:xfrm>
              <a:off x="5759350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38" name="Shape 2238"/>
            <p:cNvSpPr/>
            <p:nvPr/>
          </p:nvSpPr>
          <p:spPr>
            <a:xfrm>
              <a:off x="5759350" y="53554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39" name="Shape 2239"/>
            <p:cNvSpPr/>
            <p:nvPr/>
          </p:nvSpPr>
          <p:spPr>
            <a:xfrm>
              <a:off x="5909850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40" name="Shape 2240"/>
            <p:cNvSpPr/>
            <p:nvPr/>
          </p:nvSpPr>
          <p:spPr>
            <a:xfrm>
              <a:off x="5909850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41" name="Shape 2241"/>
            <p:cNvSpPr/>
            <p:nvPr/>
          </p:nvSpPr>
          <p:spPr>
            <a:xfrm>
              <a:off x="5909850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42" name="Shape 2242"/>
            <p:cNvSpPr/>
            <p:nvPr/>
          </p:nvSpPr>
          <p:spPr>
            <a:xfrm>
              <a:off x="6060375" y="47534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43" name="Shape 2243"/>
            <p:cNvSpPr/>
            <p:nvPr/>
          </p:nvSpPr>
          <p:spPr>
            <a:xfrm>
              <a:off x="6210875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44" name="Shape 2244"/>
            <p:cNvSpPr/>
            <p:nvPr/>
          </p:nvSpPr>
          <p:spPr>
            <a:xfrm>
              <a:off x="6210875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45" name="Shape 2245"/>
            <p:cNvSpPr/>
            <p:nvPr/>
          </p:nvSpPr>
          <p:spPr>
            <a:xfrm>
              <a:off x="6511900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2246" name="Shape 2246"/>
          <p:cNvGrpSpPr/>
          <p:nvPr/>
        </p:nvGrpSpPr>
        <p:grpSpPr>
          <a:xfrm rot="10800000">
            <a:off x="7682451" y="28707"/>
            <a:ext cx="994639" cy="4940182"/>
            <a:chOff x="5759350" y="388625"/>
            <a:chExt cx="1024450" cy="5088250"/>
          </a:xfrm>
        </p:grpSpPr>
        <p:sp>
          <p:nvSpPr>
            <p:cNvPr id="2247" name="Shape 2247"/>
            <p:cNvSpPr/>
            <p:nvPr/>
          </p:nvSpPr>
          <p:spPr>
            <a:xfrm>
              <a:off x="5759350" y="53912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48" name="Shape 2248"/>
            <p:cNvSpPr/>
            <p:nvPr/>
          </p:nvSpPr>
          <p:spPr>
            <a:xfrm>
              <a:off x="5759350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49" name="Shape 2249"/>
            <p:cNvSpPr/>
            <p:nvPr/>
          </p:nvSpPr>
          <p:spPr>
            <a:xfrm>
              <a:off x="5759350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50" name="Shape 2250"/>
            <p:cNvSpPr/>
            <p:nvPr/>
          </p:nvSpPr>
          <p:spPr>
            <a:xfrm>
              <a:off x="5759350" y="33988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51" name="Shape 2251"/>
            <p:cNvSpPr/>
            <p:nvPr/>
          </p:nvSpPr>
          <p:spPr>
            <a:xfrm>
              <a:off x="5759350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52" name="Shape 2252"/>
            <p:cNvSpPr/>
            <p:nvPr/>
          </p:nvSpPr>
          <p:spPr>
            <a:xfrm>
              <a:off x="5759350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53" name="Shape 2253"/>
            <p:cNvSpPr/>
            <p:nvPr/>
          </p:nvSpPr>
          <p:spPr>
            <a:xfrm>
              <a:off x="5759350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54" name="Shape 2254"/>
            <p:cNvSpPr/>
            <p:nvPr/>
          </p:nvSpPr>
          <p:spPr>
            <a:xfrm>
              <a:off x="5909850" y="3886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55" name="Shape 2255"/>
            <p:cNvSpPr/>
            <p:nvPr/>
          </p:nvSpPr>
          <p:spPr>
            <a:xfrm>
              <a:off x="5909850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56" name="Shape 2256"/>
            <p:cNvSpPr/>
            <p:nvPr/>
          </p:nvSpPr>
          <p:spPr>
            <a:xfrm>
              <a:off x="5909850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57" name="Shape 2257"/>
            <p:cNvSpPr/>
            <p:nvPr/>
          </p:nvSpPr>
          <p:spPr>
            <a:xfrm>
              <a:off x="5909850" y="14422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58" name="Shape 2258"/>
            <p:cNvSpPr/>
            <p:nvPr/>
          </p:nvSpPr>
          <p:spPr>
            <a:xfrm>
              <a:off x="5909850" y="17432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59" name="Shape 2259"/>
            <p:cNvSpPr/>
            <p:nvPr/>
          </p:nvSpPr>
          <p:spPr>
            <a:xfrm>
              <a:off x="5909850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60" name="Shape 2260"/>
            <p:cNvSpPr/>
            <p:nvPr/>
          </p:nvSpPr>
          <p:spPr>
            <a:xfrm>
              <a:off x="5909850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61" name="Shape 2261"/>
            <p:cNvSpPr/>
            <p:nvPr/>
          </p:nvSpPr>
          <p:spPr>
            <a:xfrm>
              <a:off x="5909850" y="29473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62" name="Shape 2262"/>
            <p:cNvSpPr/>
            <p:nvPr/>
          </p:nvSpPr>
          <p:spPr>
            <a:xfrm>
              <a:off x="5909850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63" name="Shape 2263"/>
            <p:cNvSpPr/>
            <p:nvPr/>
          </p:nvSpPr>
          <p:spPr>
            <a:xfrm>
              <a:off x="5909850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64" name="Shape 2264"/>
            <p:cNvSpPr/>
            <p:nvPr/>
          </p:nvSpPr>
          <p:spPr>
            <a:xfrm>
              <a:off x="5909850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65" name="Shape 2265"/>
            <p:cNvSpPr/>
            <p:nvPr/>
          </p:nvSpPr>
          <p:spPr>
            <a:xfrm>
              <a:off x="5909850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66" name="Shape 2266"/>
            <p:cNvSpPr/>
            <p:nvPr/>
          </p:nvSpPr>
          <p:spPr>
            <a:xfrm>
              <a:off x="5909850" y="38503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67" name="Shape 2267"/>
            <p:cNvSpPr/>
            <p:nvPr/>
          </p:nvSpPr>
          <p:spPr>
            <a:xfrm>
              <a:off x="5909850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68" name="Shape 2268"/>
            <p:cNvSpPr/>
            <p:nvPr/>
          </p:nvSpPr>
          <p:spPr>
            <a:xfrm>
              <a:off x="5909850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69" name="Shape 2269"/>
            <p:cNvSpPr/>
            <p:nvPr/>
          </p:nvSpPr>
          <p:spPr>
            <a:xfrm>
              <a:off x="5909850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70" name="Shape 2270"/>
            <p:cNvSpPr/>
            <p:nvPr/>
          </p:nvSpPr>
          <p:spPr>
            <a:xfrm>
              <a:off x="5909850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71" name="Shape 2271"/>
            <p:cNvSpPr/>
            <p:nvPr/>
          </p:nvSpPr>
          <p:spPr>
            <a:xfrm>
              <a:off x="5909850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72" name="Shape 2272"/>
            <p:cNvSpPr/>
            <p:nvPr/>
          </p:nvSpPr>
          <p:spPr>
            <a:xfrm>
              <a:off x="5909850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73" name="Shape 2273"/>
            <p:cNvSpPr/>
            <p:nvPr/>
          </p:nvSpPr>
          <p:spPr>
            <a:xfrm>
              <a:off x="6060375" y="53912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74" name="Shape 2274"/>
            <p:cNvSpPr/>
            <p:nvPr/>
          </p:nvSpPr>
          <p:spPr>
            <a:xfrm>
              <a:off x="6060375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75" name="Shape 2275"/>
            <p:cNvSpPr/>
            <p:nvPr/>
          </p:nvSpPr>
          <p:spPr>
            <a:xfrm>
              <a:off x="6060375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76" name="Shape 2276"/>
            <p:cNvSpPr/>
            <p:nvPr/>
          </p:nvSpPr>
          <p:spPr>
            <a:xfrm>
              <a:off x="6060375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77" name="Shape 2277"/>
            <p:cNvSpPr/>
            <p:nvPr/>
          </p:nvSpPr>
          <p:spPr>
            <a:xfrm>
              <a:off x="6060375" y="14422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78" name="Shape 2278"/>
            <p:cNvSpPr/>
            <p:nvPr/>
          </p:nvSpPr>
          <p:spPr>
            <a:xfrm>
              <a:off x="6060375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79" name="Shape 2279"/>
            <p:cNvSpPr/>
            <p:nvPr/>
          </p:nvSpPr>
          <p:spPr>
            <a:xfrm>
              <a:off x="6060375" y="17432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80" name="Shape 2280"/>
            <p:cNvSpPr/>
            <p:nvPr/>
          </p:nvSpPr>
          <p:spPr>
            <a:xfrm>
              <a:off x="6060375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81" name="Shape 2281"/>
            <p:cNvSpPr/>
            <p:nvPr/>
          </p:nvSpPr>
          <p:spPr>
            <a:xfrm>
              <a:off x="6060375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82" name="Shape 2282"/>
            <p:cNvSpPr/>
            <p:nvPr/>
          </p:nvSpPr>
          <p:spPr>
            <a:xfrm>
              <a:off x="6060375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83" name="Shape 2283"/>
            <p:cNvSpPr/>
            <p:nvPr/>
          </p:nvSpPr>
          <p:spPr>
            <a:xfrm>
              <a:off x="6060375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84" name="Shape 2284"/>
            <p:cNvSpPr/>
            <p:nvPr/>
          </p:nvSpPr>
          <p:spPr>
            <a:xfrm>
              <a:off x="6060375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85" name="Shape 2285"/>
            <p:cNvSpPr/>
            <p:nvPr/>
          </p:nvSpPr>
          <p:spPr>
            <a:xfrm>
              <a:off x="6060375" y="29473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86" name="Shape 2286"/>
            <p:cNvSpPr/>
            <p:nvPr/>
          </p:nvSpPr>
          <p:spPr>
            <a:xfrm>
              <a:off x="6060375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87" name="Shape 2287"/>
            <p:cNvSpPr/>
            <p:nvPr/>
          </p:nvSpPr>
          <p:spPr>
            <a:xfrm>
              <a:off x="6060375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88" name="Shape 2288"/>
            <p:cNvSpPr/>
            <p:nvPr/>
          </p:nvSpPr>
          <p:spPr>
            <a:xfrm>
              <a:off x="6060375" y="33988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89" name="Shape 2289"/>
            <p:cNvSpPr/>
            <p:nvPr/>
          </p:nvSpPr>
          <p:spPr>
            <a:xfrm>
              <a:off x="6060375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90" name="Shape 2290"/>
            <p:cNvSpPr/>
            <p:nvPr/>
          </p:nvSpPr>
          <p:spPr>
            <a:xfrm>
              <a:off x="6060375" y="38503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91" name="Shape 2291"/>
            <p:cNvSpPr/>
            <p:nvPr/>
          </p:nvSpPr>
          <p:spPr>
            <a:xfrm>
              <a:off x="6060375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92" name="Shape 2292"/>
            <p:cNvSpPr/>
            <p:nvPr/>
          </p:nvSpPr>
          <p:spPr>
            <a:xfrm>
              <a:off x="6060375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93" name="Shape 2293"/>
            <p:cNvSpPr/>
            <p:nvPr/>
          </p:nvSpPr>
          <p:spPr>
            <a:xfrm>
              <a:off x="6060375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94" name="Shape 2294"/>
            <p:cNvSpPr/>
            <p:nvPr/>
          </p:nvSpPr>
          <p:spPr>
            <a:xfrm>
              <a:off x="6060375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95" name="Shape 2295"/>
            <p:cNvSpPr/>
            <p:nvPr/>
          </p:nvSpPr>
          <p:spPr>
            <a:xfrm>
              <a:off x="6060375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96" name="Shape 2296"/>
            <p:cNvSpPr/>
            <p:nvPr/>
          </p:nvSpPr>
          <p:spPr>
            <a:xfrm>
              <a:off x="6060375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97" name="Shape 2297"/>
            <p:cNvSpPr/>
            <p:nvPr/>
          </p:nvSpPr>
          <p:spPr>
            <a:xfrm>
              <a:off x="6060375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98" name="Shape 2298"/>
            <p:cNvSpPr/>
            <p:nvPr/>
          </p:nvSpPr>
          <p:spPr>
            <a:xfrm>
              <a:off x="6060375" y="53554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99" name="Shape 2299"/>
            <p:cNvSpPr/>
            <p:nvPr/>
          </p:nvSpPr>
          <p:spPr>
            <a:xfrm>
              <a:off x="6210875" y="53912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00" name="Shape 2300"/>
            <p:cNvSpPr/>
            <p:nvPr/>
          </p:nvSpPr>
          <p:spPr>
            <a:xfrm>
              <a:off x="6210875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01" name="Shape 2301"/>
            <p:cNvSpPr/>
            <p:nvPr/>
          </p:nvSpPr>
          <p:spPr>
            <a:xfrm>
              <a:off x="6210875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02" name="Shape 2302"/>
            <p:cNvSpPr/>
            <p:nvPr/>
          </p:nvSpPr>
          <p:spPr>
            <a:xfrm>
              <a:off x="6210875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03" name="Shape 2303"/>
            <p:cNvSpPr/>
            <p:nvPr/>
          </p:nvSpPr>
          <p:spPr>
            <a:xfrm>
              <a:off x="6210875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04" name="Shape 2304"/>
            <p:cNvSpPr/>
            <p:nvPr/>
          </p:nvSpPr>
          <p:spPr>
            <a:xfrm>
              <a:off x="6210875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05" name="Shape 2305"/>
            <p:cNvSpPr/>
            <p:nvPr/>
          </p:nvSpPr>
          <p:spPr>
            <a:xfrm>
              <a:off x="6210875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06" name="Shape 2306"/>
            <p:cNvSpPr/>
            <p:nvPr/>
          </p:nvSpPr>
          <p:spPr>
            <a:xfrm>
              <a:off x="6210875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07" name="Shape 2307"/>
            <p:cNvSpPr/>
            <p:nvPr/>
          </p:nvSpPr>
          <p:spPr>
            <a:xfrm>
              <a:off x="6210875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08" name="Shape 2308"/>
            <p:cNvSpPr/>
            <p:nvPr/>
          </p:nvSpPr>
          <p:spPr>
            <a:xfrm>
              <a:off x="6210875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09" name="Shape 2309"/>
            <p:cNvSpPr/>
            <p:nvPr/>
          </p:nvSpPr>
          <p:spPr>
            <a:xfrm>
              <a:off x="6210875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10" name="Shape 2310"/>
            <p:cNvSpPr/>
            <p:nvPr/>
          </p:nvSpPr>
          <p:spPr>
            <a:xfrm>
              <a:off x="6210875" y="33988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11" name="Shape 2311"/>
            <p:cNvSpPr/>
            <p:nvPr/>
          </p:nvSpPr>
          <p:spPr>
            <a:xfrm>
              <a:off x="6210875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12" name="Shape 2312"/>
            <p:cNvSpPr/>
            <p:nvPr/>
          </p:nvSpPr>
          <p:spPr>
            <a:xfrm>
              <a:off x="6210875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13" name="Shape 2313"/>
            <p:cNvSpPr/>
            <p:nvPr/>
          </p:nvSpPr>
          <p:spPr>
            <a:xfrm>
              <a:off x="6210875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14" name="Shape 2314"/>
            <p:cNvSpPr/>
            <p:nvPr/>
          </p:nvSpPr>
          <p:spPr>
            <a:xfrm>
              <a:off x="6210875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15" name="Shape 2315"/>
            <p:cNvSpPr/>
            <p:nvPr/>
          </p:nvSpPr>
          <p:spPr>
            <a:xfrm>
              <a:off x="6210875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16" name="Shape 2316"/>
            <p:cNvSpPr/>
            <p:nvPr/>
          </p:nvSpPr>
          <p:spPr>
            <a:xfrm>
              <a:off x="6210875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17" name="Shape 2317"/>
            <p:cNvSpPr/>
            <p:nvPr/>
          </p:nvSpPr>
          <p:spPr>
            <a:xfrm>
              <a:off x="6210875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18" name="Shape 2318"/>
            <p:cNvSpPr/>
            <p:nvPr/>
          </p:nvSpPr>
          <p:spPr>
            <a:xfrm>
              <a:off x="6210875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19" name="Shape 2319"/>
            <p:cNvSpPr/>
            <p:nvPr/>
          </p:nvSpPr>
          <p:spPr>
            <a:xfrm>
              <a:off x="6361375" y="3886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20" name="Shape 2320"/>
            <p:cNvSpPr/>
            <p:nvPr/>
          </p:nvSpPr>
          <p:spPr>
            <a:xfrm>
              <a:off x="6361375" y="539125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21" name="Shape 2321"/>
            <p:cNvSpPr/>
            <p:nvPr/>
          </p:nvSpPr>
          <p:spPr>
            <a:xfrm>
              <a:off x="6361375" y="9906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22" name="Shape 2322"/>
            <p:cNvSpPr/>
            <p:nvPr/>
          </p:nvSpPr>
          <p:spPr>
            <a:xfrm>
              <a:off x="6361375" y="12917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23" name="Shape 2323"/>
            <p:cNvSpPr/>
            <p:nvPr/>
          </p:nvSpPr>
          <p:spPr>
            <a:xfrm>
              <a:off x="6361375" y="1592700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24" name="Shape 2324"/>
            <p:cNvSpPr/>
            <p:nvPr/>
          </p:nvSpPr>
          <p:spPr>
            <a:xfrm>
              <a:off x="6361375" y="20442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25" name="Shape 2325"/>
            <p:cNvSpPr/>
            <p:nvPr/>
          </p:nvSpPr>
          <p:spPr>
            <a:xfrm>
              <a:off x="6361375" y="23452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26" name="Shape 2326"/>
            <p:cNvSpPr/>
            <p:nvPr/>
          </p:nvSpPr>
          <p:spPr>
            <a:xfrm>
              <a:off x="6361375" y="27968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27" name="Shape 2327"/>
            <p:cNvSpPr/>
            <p:nvPr/>
          </p:nvSpPr>
          <p:spPr>
            <a:xfrm>
              <a:off x="6361375" y="30978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28" name="Shape 2328"/>
            <p:cNvSpPr/>
            <p:nvPr/>
          </p:nvSpPr>
          <p:spPr>
            <a:xfrm>
              <a:off x="6361375" y="32483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29" name="Shape 2329"/>
            <p:cNvSpPr/>
            <p:nvPr/>
          </p:nvSpPr>
          <p:spPr>
            <a:xfrm>
              <a:off x="6361375" y="35493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30" name="Shape 2330"/>
            <p:cNvSpPr/>
            <p:nvPr/>
          </p:nvSpPr>
          <p:spPr>
            <a:xfrm>
              <a:off x="6361375" y="36998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31" name="Shape 2331"/>
            <p:cNvSpPr/>
            <p:nvPr/>
          </p:nvSpPr>
          <p:spPr>
            <a:xfrm>
              <a:off x="6361375" y="38503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32" name="Shape 2332"/>
            <p:cNvSpPr/>
            <p:nvPr/>
          </p:nvSpPr>
          <p:spPr>
            <a:xfrm>
              <a:off x="6361375" y="41514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33" name="Shape 2333"/>
            <p:cNvSpPr/>
            <p:nvPr/>
          </p:nvSpPr>
          <p:spPr>
            <a:xfrm>
              <a:off x="6361375" y="43019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34" name="Shape 2334"/>
            <p:cNvSpPr/>
            <p:nvPr/>
          </p:nvSpPr>
          <p:spPr>
            <a:xfrm>
              <a:off x="6361375" y="47534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35" name="Shape 2335"/>
            <p:cNvSpPr/>
            <p:nvPr/>
          </p:nvSpPr>
          <p:spPr>
            <a:xfrm>
              <a:off x="6361375" y="5054450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36" name="Shape 2336"/>
            <p:cNvSpPr/>
            <p:nvPr/>
          </p:nvSpPr>
          <p:spPr>
            <a:xfrm>
              <a:off x="6361375" y="52049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37" name="Shape 2337"/>
            <p:cNvSpPr/>
            <p:nvPr/>
          </p:nvSpPr>
          <p:spPr>
            <a:xfrm>
              <a:off x="6511900" y="3886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38" name="Shape 2338"/>
            <p:cNvSpPr/>
            <p:nvPr/>
          </p:nvSpPr>
          <p:spPr>
            <a:xfrm>
              <a:off x="6511900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39" name="Shape 2339"/>
            <p:cNvSpPr/>
            <p:nvPr/>
          </p:nvSpPr>
          <p:spPr>
            <a:xfrm>
              <a:off x="6511900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40" name="Shape 2340"/>
            <p:cNvSpPr/>
            <p:nvPr/>
          </p:nvSpPr>
          <p:spPr>
            <a:xfrm>
              <a:off x="6511900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41" name="Shape 2341"/>
            <p:cNvSpPr/>
            <p:nvPr/>
          </p:nvSpPr>
          <p:spPr>
            <a:xfrm>
              <a:off x="6511900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42" name="Shape 2342"/>
            <p:cNvSpPr/>
            <p:nvPr/>
          </p:nvSpPr>
          <p:spPr>
            <a:xfrm>
              <a:off x="6511900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43" name="Shape 2343"/>
            <p:cNvSpPr/>
            <p:nvPr/>
          </p:nvSpPr>
          <p:spPr>
            <a:xfrm>
              <a:off x="6511900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44" name="Shape 2344"/>
            <p:cNvSpPr/>
            <p:nvPr/>
          </p:nvSpPr>
          <p:spPr>
            <a:xfrm>
              <a:off x="6511900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45" name="Shape 2345"/>
            <p:cNvSpPr/>
            <p:nvPr/>
          </p:nvSpPr>
          <p:spPr>
            <a:xfrm>
              <a:off x="6662400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46" name="Shape 2346"/>
            <p:cNvSpPr/>
            <p:nvPr/>
          </p:nvSpPr>
          <p:spPr>
            <a:xfrm>
              <a:off x="6662400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47" name="Shape 2347"/>
            <p:cNvSpPr/>
            <p:nvPr/>
          </p:nvSpPr>
          <p:spPr>
            <a:xfrm>
              <a:off x="6662400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2348" name="Shape 2348"/>
          <p:cNvGrpSpPr/>
          <p:nvPr/>
        </p:nvGrpSpPr>
        <p:grpSpPr>
          <a:xfrm rot="10800000">
            <a:off x="7682451" y="28707"/>
            <a:ext cx="1140783" cy="5086302"/>
            <a:chOff x="5608825" y="238125"/>
            <a:chExt cx="1174975" cy="5238750"/>
          </a:xfrm>
        </p:grpSpPr>
        <p:sp>
          <p:nvSpPr>
            <p:cNvPr id="2349" name="Shape 2349"/>
            <p:cNvSpPr/>
            <p:nvPr/>
          </p:nvSpPr>
          <p:spPr>
            <a:xfrm>
              <a:off x="5608825" y="3886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50" name="Shape 2350"/>
            <p:cNvSpPr/>
            <p:nvPr/>
          </p:nvSpPr>
          <p:spPr>
            <a:xfrm>
              <a:off x="5608825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51" name="Shape 2351"/>
            <p:cNvSpPr/>
            <p:nvPr/>
          </p:nvSpPr>
          <p:spPr>
            <a:xfrm>
              <a:off x="5608825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52" name="Shape 2352"/>
            <p:cNvSpPr/>
            <p:nvPr/>
          </p:nvSpPr>
          <p:spPr>
            <a:xfrm>
              <a:off x="5608825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53" name="Shape 2353"/>
            <p:cNvSpPr/>
            <p:nvPr/>
          </p:nvSpPr>
          <p:spPr>
            <a:xfrm>
              <a:off x="5759350" y="3886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54" name="Shape 2354"/>
            <p:cNvSpPr/>
            <p:nvPr/>
          </p:nvSpPr>
          <p:spPr>
            <a:xfrm>
              <a:off x="5759350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55" name="Shape 2355"/>
            <p:cNvSpPr/>
            <p:nvPr/>
          </p:nvSpPr>
          <p:spPr>
            <a:xfrm>
              <a:off x="5759350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56" name="Shape 2356"/>
            <p:cNvSpPr/>
            <p:nvPr/>
          </p:nvSpPr>
          <p:spPr>
            <a:xfrm>
              <a:off x="5759350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57" name="Shape 2357"/>
            <p:cNvSpPr/>
            <p:nvPr/>
          </p:nvSpPr>
          <p:spPr>
            <a:xfrm>
              <a:off x="5759350" y="17432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58" name="Shape 2358"/>
            <p:cNvSpPr/>
            <p:nvPr/>
          </p:nvSpPr>
          <p:spPr>
            <a:xfrm>
              <a:off x="5759350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59" name="Shape 2359"/>
            <p:cNvSpPr/>
            <p:nvPr/>
          </p:nvSpPr>
          <p:spPr>
            <a:xfrm>
              <a:off x="5759350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60" name="Shape 2360"/>
            <p:cNvSpPr/>
            <p:nvPr/>
          </p:nvSpPr>
          <p:spPr>
            <a:xfrm>
              <a:off x="5759350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61" name="Shape 2361"/>
            <p:cNvSpPr/>
            <p:nvPr/>
          </p:nvSpPr>
          <p:spPr>
            <a:xfrm>
              <a:off x="5759350" y="29473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62" name="Shape 2362"/>
            <p:cNvSpPr/>
            <p:nvPr/>
          </p:nvSpPr>
          <p:spPr>
            <a:xfrm>
              <a:off x="5759350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63" name="Shape 2363"/>
            <p:cNvSpPr/>
            <p:nvPr/>
          </p:nvSpPr>
          <p:spPr>
            <a:xfrm>
              <a:off x="5759350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64" name="Shape 2364"/>
            <p:cNvSpPr/>
            <p:nvPr/>
          </p:nvSpPr>
          <p:spPr>
            <a:xfrm>
              <a:off x="5759350" y="38503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65" name="Shape 2365"/>
            <p:cNvSpPr/>
            <p:nvPr/>
          </p:nvSpPr>
          <p:spPr>
            <a:xfrm>
              <a:off x="5759350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66" name="Shape 2366"/>
            <p:cNvSpPr/>
            <p:nvPr/>
          </p:nvSpPr>
          <p:spPr>
            <a:xfrm>
              <a:off x="5759350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67" name="Shape 2367"/>
            <p:cNvSpPr/>
            <p:nvPr/>
          </p:nvSpPr>
          <p:spPr>
            <a:xfrm>
              <a:off x="5759350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68" name="Shape 2368"/>
            <p:cNvSpPr/>
            <p:nvPr/>
          </p:nvSpPr>
          <p:spPr>
            <a:xfrm>
              <a:off x="5759350" y="47534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69" name="Shape 2369"/>
            <p:cNvSpPr/>
            <p:nvPr/>
          </p:nvSpPr>
          <p:spPr>
            <a:xfrm>
              <a:off x="5759350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70" name="Shape 2370"/>
            <p:cNvSpPr/>
            <p:nvPr/>
          </p:nvSpPr>
          <p:spPr>
            <a:xfrm>
              <a:off x="5909850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71" name="Shape 2371"/>
            <p:cNvSpPr/>
            <p:nvPr/>
          </p:nvSpPr>
          <p:spPr>
            <a:xfrm>
              <a:off x="5909850" y="53912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72" name="Shape 2372"/>
            <p:cNvSpPr/>
            <p:nvPr/>
          </p:nvSpPr>
          <p:spPr>
            <a:xfrm>
              <a:off x="5909850" y="8401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73" name="Shape 2373"/>
            <p:cNvSpPr/>
            <p:nvPr/>
          </p:nvSpPr>
          <p:spPr>
            <a:xfrm>
              <a:off x="5909850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74" name="Shape 2374"/>
            <p:cNvSpPr/>
            <p:nvPr/>
          </p:nvSpPr>
          <p:spPr>
            <a:xfrm>
              <a:off x="5909850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75" name="Shape 2375"/>
            <p:cNvSpPr/>
            <p:nvPr/>
          </p:nvSpPr>
          <p:spPr>
            <a:xfrm>
              <a:off x="5909850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76" name="Shape 2376"/>
            <p:cNvSpPr/>
            <p:nvPr/>
          </p:nvSpPr>
          <p:spPr>
            <a:xfrm>
              <a:off x="5909850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77" name="Shape 2377"/>
            <p:cNvSpPr/>
            <p:nvPr/>
          </p:nvSpPr>
          <p:spPr>
            <a:xfrm>
              <a:off x="5909850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78" name="Shape 2378"/>
            <p:cNvSpPr/>
            <p:nvPr/>
          </p:nvSpPr>
          <p:spPr>
            <a:xfrm>
              <a:off x="5909850" y="33988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79" name="Shape 2379"/>
            <p:cNvSpPr/>
            <p:nvPr/>
          </p:nvSpPr>
          <p:spPr>
            <a:xfrm>
              <a:off x="5909850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80" name="Shape 2380"/>
            <p:cNvSpPr/>
            <p:nvPr/>
          </p:nvSpPr>
          <p:spPr>
            <a:xfrm>
              <a:off x="5909850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81" name="Shape 2381"/>
            <p:cNvSpPr/>
            <p:nvPr/>
          </p:nvSpPr>
          <p:spPr>
            <a:xfrm>
              <a:off x="5909850" y="47534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82" name="Shape 2382"/>
            <p:cNvSpPr/>
            <p:nvPr/>
          </p:nvSpPr>
          <p:spPr>
            <a:xfrm>
              <a:off x="5909850" y="53554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83" name="Shape 2383"/>
            <p:cNvSpPr/>
            <p:nvPr/>
          </p:nvSpPr>
          <p:spPr>
            <a:xfrm>
              <a:off x="6060375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84" name="Shape 2384"/>
            <p:cNvSpPr/>
            <p:nvPr/>
          </p:nvSpPr>
          <p:spPr>
            <a:xfrm>
              <a:off x="6060375" y="3886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85" name="Shape 2385"/>
            <p:cNvSpPr/>
            <p:nvPr/>
          </p:nvSpPr>
          <p:spPr>
            <a:xfrm>
              <a:off x="6060375" y="8401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86" name="Shape 2386"/>
            <p:cNvSpPr/>
            <p:nvPr/>
          </p:nvSpPr>
          <p:spPr>
            <a:xfrm>
              <a:off x="6060375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87" name="Shape 2387"/>
            <p:cNvSpPr/>
            <p:nvPr/>
          </p:nvSpPr>
          <p:spPr>
            <a:xfrm>
              <a:off x="6060375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88" name="Shape 2388"/>
            <p:cNvSpPr/>
            <p:nvPr/>
          </p:nvSpPr>
          <p:spPr>
            <a:xfrm>
              <a:off x="6060375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89" name="Shape 2389"/>
            <p:cNvSpPr/>
            <p:nvPr/>
          </p:nvSpPr>
          <p:spPr>
            <a:xfrm>
              <a:off x="6060375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90" name="Shape 2390"/>
            <p:cNvSpPr/>
            <p:nvPr/>
          </p:nvSpPr>
          <p:spPr>
            <a:xfrm>
              <a:off x="6060375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91" name="Shape 2391"/>
            <p:cNvSpPr/>
            <p:nvPr/>
          </p:nvSpPr>
          <p:spPr>
            <a:xfrm>
              <a:off x="6210875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92" name="Shape 2392"/>
            <p:cNvSpPr/>
            <p:nvPr/>
          </p:nvSpPr>
          <p:spPr>
            <a:xfrm>
              <a:off x="6210875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93" name="Shape 2393"/>
            <p:cNvSpPr/>
            <p:nvPr/>
          </p:nvSpPr>
          <p:spPr>
            <a:xfrm>
              <a:off x="6210875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94" name="Shape 2394"/>
            <p:cNvSpPr/>
            <p:nvPr/>
          </p:nvSpPr>
          <p:spPr>
            <a:xfrm>
              <a:off x="6210875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95" name="Shape 2395"/>
            <p:cNvSpPr/>
            <p:nvPr/>
          </p:nvSpPr>
          <p:spPr>
            <a:xfrm>
              <a:off x="6210875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96" name="Shape 2396"/>
            <p:cNvSpPr/>
            <p:nvPr/>
          </p:nvSpPr>
          <p:spPr>
            <a:xfrm>
              <a:off x="6361375" y="14422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97" name="Shape 2397"/>
            <p:cNvSpPr/>
            <p:nvPr/>
          </p:nvSpPr>
          <p:spPr>
            <a:xfrm>
              <a:off x="6361375" y="2646275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98" name="Shape 2398"/>
            <p:cNvSpPr/>
            <p:nvPr/>
          </p:nvSpPr>
          <p:spPr>
            <a:xfrm>
              <a:off x="6662400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399" name="Shape 2399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1" name="Shape 2401"/>
          <p:cNvSpPr txBox="1">
            <a:spLocks noGrp="1"/>
          </p:cNvSpPr>
          <p:nvPr>
            <p:ph type="title"/>
          </p:nvPr>
        </p:nvSpPr>
        <p:spPr>
          <a:xfrm>
            <a:off x="718300" y="739375"/>
            <a:ext cx="6761100" cy="8574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grpSp>
        <p:nvGrpSpPr>
          <p:cNvPr id="2402" name="Shape 2402"/>
          <p:cNvGrpSpPr/>
          <p:nvPr/>
        </p:nvGrpSpPr>
        <p:grpSpPr>
          <a:xfrm rot="10800000">
            <a:off x="8851487" y="28707"/>
            <a:ext cx="264012" cy="5086302"/>
            <a:chOff x="5307800" y="238125"/>
            <a:chExt cx="271925" cy="5238750"/>
          </a:xfrm>
        </p:grpSpPr>
        <p:sp>
          <p:nvSpPr>
            <p:cNvPr id="2403" name="Shape 2403"/>
            <p:cNvSpPr/>
            <p:nvPr/>
          </p:nvSpPr>
          <p:spPr>
            <a:xfrm>
              <a:off x="5307800" y="2381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04" name="Shape 2404"/>
            <p:cNvSpPr/>
            <p:nvPr/>
          </p:nvSpPr>
          <p:spPr>
            <a:xfrm>
              <a:off x="5307800" y="3886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05" name="Shape 2405"/>
            <p:cNvSpPr/>
            <p:nvPr/>
          </p:nvSpPr>
          <p:spPr>
            <a:xfrm>
              <a:off x="5307800" y="539125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06" name="Shape 2406"/>
            <p:cNvSpPr/>
            <p:nvPr/>
          </p:nvSpPr>
          <p:spPr>
            <a:xfrm>
              <a:off x="5307800" y="6896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07" name="Shape 2407"/>
            <p:cNvSpPr/>
            <p:nvPr/>
          </p:nvSpPr>
          <p:spPr>
            <a:xfrm>
              <a:off x="5307800" y="8401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08" name="Shape 2408"/>
            <p:cNvSpPr/>
            <p:nvPr/>
          </p:nvSpPr>
          <p:spPr>
            <a:xfrm>
              <a:off x="5307800" y="9906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09" name="Shape 2409"/>
            <p:cNvSpPr/>
            <p:nvPr/>
          </p:nvSpPr>
          <p:spPr>
            <a:xfrm>
              <a:off x="5307800" y="11411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10" name="Shape 2410"/>
            <p:cNvSpPr/>
            <p:nvPr/>
          </p:nvSpPr>
          <p:spPr>
            <a:xfrm>
              <a:off x="5307800" y="12917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11" name="Shape 2411"/>
            <p:cNvSpPr/>
            <p:nvPr/>
          </p:nvSpPr>
          <p:spPr>
            <a:xfrm>
              <a:off x="5307800" y="14422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12" name="Shape 2412"/>
            <p:cNvSpPr/>
            <p:nvPr/>
          </p:nvSpPr>
          <p:spPr>
            <a:xfrm>
              <a:off x="5307800" y="1592700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13" name="Shape 2413"/>
            <p:cNvSpPr/>
            <p:nvPr/>
          </p:nvSpPr>
          <p:spPr>
            <a:xfrm>
              <a:off x="5307800" y="17432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14" name="Shape 2414"/>
            <p:cNvSpPr/>
            <p:nvPr/>
          </p:nvSpPr>
          <p:spPr>
            <a:xfrm>
              <a:off x="5307800" y="18937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15" name="Shape 2415"/>
            <p:cNvSpPr/>
            <p:nvPr/>
          </p:nvSpPr>
          <p:spPr>
            <a:xfrm>
              <a:off x="5307800" y="20442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16" name="Shape 2416"/>
            <p:cNvSpPr/>
            <p:nvPr/>
          </p:nvSpPr>
          <p:spPr>
            <a:xfrm>
              <a:off x="5307800" y="21947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17" name="Shape 2417"/>
            <p:cNvSpPr/>
            <p:nvPr/>
          </p:nvSpPr>
          <p:spPr>
            <a:xfrm>
              <a:off x="5307800" y="23452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18" name="Shape 2418"/>
            <p:cNvSpPr/>
            <p:nvPr/>
          </p:nvSpPr>
          <p:spPr>
            <a:xfrm>
              <a:off x="5307800" y="24957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19" name="Shape 2419"/>
            <p:cNvSpPr/>
            <p:nvPr/>
          </p:nvSpPr>
          <p:spPr>
            <a:xfrm>
              <a:off x="5307800" y="2646275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20" name="Shape 2420"/>
            <p:cNvSpPr/>
            <p:nvPr/>
          </p:nvSpPr>
          <p:spPr>
            <a:xfrm>
              <a:off x="5307800" y="27968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21" name="Shape 2421"/>
            <p:cNvSpPr/>
            <p:nvPr/>
          </p:nvSpPr>
          <p:spPr>
            <a:xfrm>
              <a:off x="5307800" y="2947300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22" name="Shape 2422"/>
            <p:cNvSpPr/>
            <p:nvPr/>
          </p:nvSpPr>
          <p:spPr>
            <a:xfrm>
              <a:off x="5307800" y="30978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23" name="Shape 2423"/>
            <p:cNvSpPr/>
            <p:nvPr/>
          </p:nvSpPr>
          <p:spPr>
            <a:xfrm>
              <a:off x="5307800" y="32483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24" name="Shape 2424"/>
            <p:cNvSpPr/>
            <p:nvPr/>
          </p:nvSpPr>
          <p:spPr>
            <a:xfrm>
              <a:off x="5307800" y="33988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25" name="Shape 2425"/>
            <p:cNvSpPr/>
            <p:nvPr/>
          </p:nvSpPr>
          <p:spPr>
            <a:xfrm>
              <a:off x="5307800" y="35493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26" name="Shape 2426"/>
            <p:cNvSpPr/>
            <p:nvPr/>
          </p:nvSpPr>
          <p:spPr>
            <a:xfrm>
              <a:off x="5307800" y="36998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27" name="Shape 2427"/>
            <p:cNvSpPr/>
            <p:nvPr/>
          </p:nvSpPr>
          <p:spPr>
            <a:xfrm>
              <a:off x="5307800" y="38503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28" name="Shape 2428"/>
            <p:cNvSpPr/>
            <p:nvPr/>
          </p:nvSpPr>
          <p:spPr>
            <a:xfrm>
              <a:off x="5307800" y="4000875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29" name="Shape 2429"/>
            <p:cNvSpPr/>
            <p:nvPr/>
          </p:nvSpPr>
          <p:spPr>
            <a:xfrm>
              <a:off x="5307800" y="41514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30" name="Shape 2430"/>
            <p:cNvSpPr/>
            <p:nvPr/>
          </p:nvSpPr>
          <p:spPr>
            <a:xfrm>
              <a:off x="5307800" y="43019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31" name="Shape 2431"/>
            <p:cNvSpPr/>
            <p:nvPr/>
          </p:nvSpPr>
          <p:spPr>
            <a:xfrm>
              <a:off x="5307800" y="44524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32" name="Shape 2432"/>
            <p:cNvSpPr/>
            <p:nvPr/>
          </p:nvSpPr>
          <p:spPr>
            <a:xfrm>
              <a:off x="5307800" y="46029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33" name="Shape 2433"/>
            <p:cNvSpPr/>
            <p:nvPr/>
          </p:nvSpPr>
          <p:spPr>
            <a:xfrm>
              <a:off x="5307800" y="47534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34" name="Shape 2434"/>
            <p:cNvSpPr/>
            <p:nvPr/>
          </p:nvSpPr>
          <p:spPr>
            <a:xfrm>
              <a:off x="5307800" y="49039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35" name="Shape 2435"/>
            <p:cNvSpPr/>
            <p:nvPr/>
          </p:nvSpPr>
          <p:spPr>
            <a:xfrm>
              <a:off x="5307800" y="5054450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36" name="Shape 2436"/>
            <p:cNvSpPr/>
            <p:nvPr/>
          </p:nvSpPr>
          <p:spPr>
            <a:xfrm>
              <a:off x="5307800" y="52049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37" name="Shape 2437"/>
            <p:cNvSpPr/>
            <p:nvPr/>
          </p:nvSpPr>
          <p:spPr>
            <a:xfrm>
              <a:off x="5307800" y="53554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38" name="Shape 2438"/>
            <p:cNvSpPr/>
            <p:nvPr/>
          </p:nvSpPr>
          <p:spPr>
            <a:xfrm>
              <a:off x="5458325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39" name="Shape 2439"/>
            <p:cNvSpPr/>
            <p:nvPr/>
          </p:nvSpPr>
          <p:spPr>
            <a:xfrm>
              <a:off x="5458325" y="53912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40" name="Shape 2440"/>
            <p:cNvSpPr/>
            <p:nvPr/>
          </p:nvSpPr>
          <p:spPr>
            <a:xfrm>
              <a:off x="5458325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41" name="Shape 2441"/>
            <p:cNvSpPr/>
            <p:nvPr/>
          </p:nvSpPr>
          <p:spPr>
            <a:xfrm>
              <a:off x="5458325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42" name="Shape 2442"/>
            <p:cNvSpPr/>
            <p:nvPr/>
          </p:nvSpPr>
          <p:spPr>
            <a:xfrm>
              <a:off x="5458325" y="14422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43" name="Shape 2443"/>
            <p:cNvSpPr/>
            <p:nvPr/>
          </p:nvSpPr>
          <p:spPr>
            <a:xfrm>
              <a:off x="5458325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44" name="Shape 2444"/>
            <p:cNvSpPr/>
            <p:nvPr/>
          </p:nvSpPr>
          <p:spPr>
            <a:xfrm>
              <a:off x="5458325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45" name="Shape 2445"/>
            <p:cNvSpPr/>
            <p:nvPr/>
          </p:nvSpPr>
          <p:spPr>
            <a:xfrm>
              <a:off x="5458325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46" name="Shape 2446"/>
            <p:cNvSpPr/>
            <p:nvPr/>
          </p:nvSpPr>
          <p:spPr>
            <a:xfrm>
              <a:off x="5458325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47" name="Shape 2447"/>
            <p:cNvSpPr/>
            <p:nvPr/>
          </p:nvSpPr>
          <p:spPr>
            <a:xfrm>
              <a:off x="5458325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48" name="Shape 2448"/>
            <p:cNvSpPr/>
            <p:nvPr/>
          </p:nvSpPr>
          <p:spPr>
            <a:xfrm>
              <a:off x="5458325" y="29473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49" name="Shape 2449"/>
            <p:cNvSpPr/>
            <p:nvPr/>
          </p:nvSpPr>
          <p:spPr>
            <a:xfrm>
              <a:off x="5458325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50" name="Shape 2450"/>
            <p:cNvSpPr/>
            <p:nvPr/>
          </p:nvSpPr>
          <p:spPr>
            <a:xfrm>
              <a:off x="5458325" y="33988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51" name="Shape 2451"/>
            <p:cNvSpPr/>
            <p:nvPr/>
          </p:nvSpPr>
          <p:spPr>
            <a:xfrm>
              <a:off x="5458325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52" name="Shape 2452"/>
            <p:cNvSpPr/>
            <p:nvPr/>
          </p:nvSpPr>
          <p:spPr>
            <a:xfrm>
              <a:off x="5458325" y="38503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53" name="Shape 2453"/>
            <p:cNvSpPr/>
            <p:nvPr/>
          </p:nvSpPr>
          <p:spPr>
            <a:xfrm>
              <a:off x="5458325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54" name="Shape 2454"/>
            <p:cNvSpPr/>
            <p:nvPr/>
          </p:nvSpPr>
          <p:spPr>
            <a:xfrm>
              <a:off x="5458325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55" name="Shape 2455"/>
            <p:cNvSpPr/>
            <p:nvPr/>
          </p:nvSpPr>
          <p:spPr>
            <a:xfrm>
              <a:off x="5458325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56" name="Shape 2456"/>
            <p:cNvSpPr/>
            <p:nvPr/>
          </p:nvSpPr>
          <p:spPr>
            <a:xfrm>
              <a:off x="5458325" y="47534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57" name="Shape 2457"/>
            <p:cNvSpPr/>
            <p:nvPr/>
          </p:nvSpPr>
          <p:spPr>
            <a:xfrm>
              <a:off x="5458325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58" name="Shape 2458"/>
            <p:cNvSpPr/>
            <p:nvPr/>
          </p:nvSpPr>
          <p:spPr>
            <a:xfrm>
              <a:off x="5458325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59" name="Shape 2459"/>
            <p:cNvSpPr/>
            <p:nvPr/>
          </p:nvSpPr>
          <p:spPr>
            <a:xfrm>
              <a:off x="5458325" y="53554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2460" name="Shape 2460"/>
          <p:cNvGrpSpPr/>
          <p:nvPr/>
        </p:nvGrpSpPr>
        <p:grpSpPr>
          <a:xfrm rot="10800000">
            <a:off x="7828571" y="28707"/>
            <a:ext cx="1140783" cy="5086302"/>
            <a:chOff x="5458325" y="238125"/>
            <a:chExt cx="1174975" cy="5238750"/>
          </a:xfrm>
        </p:grpSpPr>
        <p:sp>
          <p:nvSpPr>
            <p:cNvPr id="2461" name="Shape 2461"/>
            <p:cNvSpPr/>
            <p:nvPr/>
          </p:nvSpPr>
          <p:spPr>
            <a:xfrm>
              <a:off x="5458325" y="3886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62" name="Shape 2462"/>
            <p:cNvSpPr/>
            <p:nvPr/>
          </p:nvSpPr>
          <p:spPr>
            <a:xfrm>
              <a:off x="5458325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63" name="Shape 2463"/>
            <p:cNvSpPr/>
            <p:nvPr/>
          </p:nvSpPr>
          <p:spPr>
            <a:xfrm>
              <a:off x="5458325" y="8401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64" name="Shape 2464"/>
            <p:cNvSpPr/>
            <p:nvPr/>
          </p:nvSpPr>
          <p:spPr>
            <a:xfrm>
              <a:off x="5458325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65" name="Shape 2465"/>
            <p:cNvSpPr/>
            <p:nvPr/>
          </p:nvSpPr>
          <p:spPr>
            <a:xfrm>
              <a:off x="5458325" y="17432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66" name="Shape 2466"/>
            <p:cNvSpPr/>
            <p:nvPr/>
          </p:nvSpPr>
          <p:spPr>
            <a:xfrm>
              <a:off x="5458325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67" name="Shape 2467"/>
            <p:cNvSpPr/>
            <p:nvPr/>
          </p:nvSpPr>
          <p:spPr>
            <a:xfrm>
              <a:off x="5458325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68" name="Shape 2468"/>
            <p:cNvSpPr/>
            <p:nvPr/>
          </p:nvSpPr>
          <p:spPr>
            <a:xfrm>
              <a:off x="5458325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69" name="Shape 2469"/>
            <p:cNvSpPr/>
            <p:nvPr/>
          </p:nvSpPr>
          <p:spPr>
            <a:xfrm>
              <a:off x="5458325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70" name="Shape 2470"/>
            <p:cNvSpPr/>
            <p:nvPr/>
          </p:nvSpPr>
          <p:spPr>
            <a:xfrm>
              <a:off x="5458325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71" name="Shape 2471"/>
            <p:cNvSpPr/>
            <p:nvPr/>
          </p:nvSpPr>
          <p:spPr>
            <a:xfrm>
              <a:off x="5458325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72" name="Shape 2472"/>
            <p:cNvSpPr/>
            <p:nvPr/>
          </p:nvSpPr>
          <p:spPr>
            <a:xfrm>
              <a:off x="5458325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73" name="Shape 2473"/>
            <p:cNvSpPr/>
            <p:nvPr/>
          </p:nvSpPr>
          <p:spPr>
            <a:xfrm>
              <a:off x="5458325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74" name="Shape 2474"/>
            <p:cNvSpPr/>
            <p:nvPr/>
          </p:nvSpPr>
          <p:spPr>
            <a:xfrm>
              <a:off x="5608825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75" name="Shape 2475"/>
            <p:cNvSpPr/>
            <p:nvPr/>
          </p:nvSpPr>
          <p:spPr>
            <a:xfrm>
              <a:off x="5608825" y="53912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76" name="Shape 2476"/>
            <p:cNvSpPr/>
            <p:nvPr/>
          </p:nvSpPr>
          <p:spPr>
            <a:xfrm>
              <a:off x="5608825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77" name="Shape 2477"/>
            <p:cNvSpPr/>
            <p:nvPr/>
          </p:nvSpPr>
          <p:spPr>
            <a:xfrm>
              <a:off x="5608825" y="8401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78" name="Shape 2478"/>
            <p:cNvSpPr/>
            <p:nvPr/>
          </p:nvSpPr>
          <p:spPr>
            <a:xfrm>
              <a:off x="5608825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79" name="Shape 2479"/>
            <p:cNvSpPr/>
            <p:nvPr/>
          </p:nvSpPr>
          <p:spPr>
            <a:xfrm>
              <a:off x="5608825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80" name="Shape 2480"/>
            <p:cNvSpPr/>
            <p:nvPr/>
          </p:nvSpPr>
          <p:spPr>
            <a:xfrm>
              <a:off x="5608825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81" name="Shape 2481"/>
            <p:cNvSpPr/>
            <p:nvPr/>
          </p:nvSpPr>
          <p:spPr>
            <a:xfrm>
              <a:off x="5608825" y="14422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82" name="Shape 2482"/>
            <p:cNvSpPr/>
            <p:nvPr/>
          </p:nvSpPr>
          <p:spPr>
            <a:xfrm>
              <a:off x="5608825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83" name="Shape 2483"/>
            <p:cNvSpPr/>
            <p:nvPr/>
          </p:nvSpPr>
          <p:spPr>
            <a:xfrm>
              <a:off x="5608825" y="17432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84" name="Shape 2484"/>
            <p:cNvSpPr/>
            <p:nvPr/>
          </p:nvSpPr>
          <p:spPr>
            <a:xfrm>
              <a:off x="5608825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85" name="Shape 2485"/>
            <p:cNvSpPr/>
            <p:nvPr/>
          </p:nvSpPr>
          <p:spPr>
            <a:xfrm>
              <a:off x="5608825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86" name="Shape 2486"/>
            <p:cNvSpPr/>
            <p:nvPr/>
          </p:nvSpPr>
          <p:spPr>
            <a:xfrm>
              <a:off x="5608825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87" name="Shape 2487"/>
            <p:cNvSpPr/>
            <p:nvPr/>
          </p:nvSpPr>
          <p:spPr>
            <a:xfrm>
              <a:off x="5608825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88" name="Shape 2488"/>
            <p:cNvSpPr/>
            <p:nvPr/>
          </p:nvSpPr>
          <p:spPr>
            <a:xfrm>
              <a:off x="5608825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89" name="Shape 2489"/>
            <p:cNvSpPr/>
            <p:nvPr/>
          </p:nvSpPr>
          <p:spPr>
            <a:xfrm>
              <a:off x="5608825" y="29473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90" name="Shape 2490"/>
            <p:cNvSpPr/>
            <p:nvPr/>
          </p:nvSpPr>
          <p:spPr>
            <a:xfrm>
              <a:off x="5608825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91" name="Shape 2491"/>
            <p:cNvSpPr/>
            <p:nvPr/>
          </p:nvSpPr>
          <p:spPr>
            <a:xfrm>
              <a:off x="5608825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92" name="Shape 2492"/>
            <p:cNvSpPr/>
            <p:nvPr/>
          </p:nvSpPr>
          <p:spPr>
            <a:xfrm>
              <a:off x="5608825" y="33988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93" name="Shape 2493"/>
            <p:cNvSpPr/>
            <p:nvPr/>
          </p:nvSpPr>
          <p:spPr>
            <a:xfrm>
              <a:off x="5608825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94" name="Shape 2494"/>
            <p:cNvSpPr/>
            <p:nvPr/>
          </p:nvSpPr>
          <p:spPr>
            <a:xfrm>
              <a:off x="5608825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95" name="Shape 2495"/>
            <p:cNvSpPr/>
            <p:nvPr/>
          </p:nvSpPr>
          <p:spPr>
            <a:xfrm>
              <a:off x="5608825" y="38503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96" name="Shape 2496"/>
            <p:cNvSpPr/>
            <p:nvPr/>
          </p:nvSpPr>
          <p:spPr>
            <a:xfrm>
              <a:off x="5608825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97" name="Shape 2497"/>
            <p:cNvSpPr/>
            <p:nvPr/>
          </p:nvSpPr>
          <p:spPr>
            <a:xfrm>
              <a:off x="5608825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98" name="Shape 2498"/>
            <p:cNvSpPr/>
            <p:nvPr/>
          </p:nvSpPr>
          <p:spPr>
            <a:xfrm>
              <a:off x="5608825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99" name="Shape 2499"/>
            <p:cNvSpPr/>
            <p:nvPr/>
          </p:nvSpPr>
          <p:spPr>
            <a:xfrm>
              <a:off x="5608825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00" name="Shape 2500"/>
            <p:cNvSpPr/>
            <p:nvPr/>
          </p:nvSpPr>
          <p:spPr>
            <a:xfrm>
              <a:off x="5608825" y="47534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01" name="Shape 2501"/>
            <p:cNvSpPr/>
            <p:nvPr/>
          </p:nvSpPr>
          <p:spPr>
            <a:xfrm>
              <a:off x="5608825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02" name="Shape 2502"/>
            <p:cNvSpPr/>
            <p:nvPr/>
          </p:nvSpPr>
          <p:spPr>
            <a:xfrm>
              <a:off x="5608825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03" name="Shape 2503"/>
            <p:cNvSpPr/>
            <p:nvPr/>
          </p:nvSpPr>
          <p:spPr>
            <a:xfrm>
              <a:off x="5608825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04" name="Shape 2504"/>
            <p:cNvSpPr/>
            <p:nvPr/>
          </p:nvSpPr>
          <p:spPr>
            <a:xfrm>
              <a:off x="5608825" y="53554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05" name="Shape 2505"/>
            <p:cNvSpPr/>
            <p:nvPr/>
          </p:nvSpPr>
          <p:spPr>
            <a:xfrm>
              <a:off x="5759350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06" name="Shape 2506"/>
            <p:cNvSpPr/>
            <p:nvPr/>
          </p:nvSpPr>
          <p:spPr>
            <a:xfrm>
              <a:off x="5759350" y="8401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07" name="Shape 2507"/>
            <p:cNvSpPr/>
            <p:nvPr/>
          </p:nvSpPr>
          <p:spPr>
            <a:xfrm>
              <a:off x="5759350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08" name="Shape 2508"/>
            <p:cNvSpPr/>
            <p:nvPr/>
          </p:nvSpPr>
          <p:spPr>
            <a:xfrm>
              <a:off x="5759350" y="14422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09" name="Shape 2509"/>
            <p:cNvSpPr/>
            <p:nvPr/>
          </p:nvSpPr>
          <p:spPr>
            <a:xfrm>
              <a:off x="5759350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10" name="Shape 2510"/>
            <p:cNvSpPr/>
            <p:nvPr/>
          </p:nvSpPr>
          <p:spPr>
            <a:xfrm>
              <a:off x="5759350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11" name="Shape 2511"/>
            <p:cNvSpPr/>
            <p:nvPr/>
          </p:nvSpPr>
          <p:spPr>
            <a:xfrm>
              <a:off x="5759350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12" name="Shape 2512"/>
            <p:cNvSpPr/>
            <p:nvPr/>
          </p:nvSpPr>
          <p:spPr>
            <a:xfrm>
              <a:off x="5759350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13" name="Shape 2513"/>
            <p:cNvSpPr/>
            <p:nvPr/>
          </p:nvSpPr>
          <p:spPr>
            <a:xfrm>
              <a:off x="5759350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14" name="Shape 2514"/>
            <p:cNvSpPr/>
            <p:nvPr/>
          </p:nvSpPr>
          <p:spPr>
            <a:xfrm>
              <a:off x="5759350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15" name="Shape 2515"/>
            <p:cNvSpPr/>
            <p:nvPr/>
          </p:nvSpPr>
          <p:spPr>
            <a:xfrm>
              <a:off x="5759350" y="53554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16" name="Shape 2516"/>
            <p:cNvSpPr/>
            <p:nvPr/>
          </p:nvSpPr>
          <p:spPr>
            <a:xfrm>
              <a:off x="5909850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17" name="Shape 2517"/>
            <p:cNvSpPr/>
            <p:nvPr/>
          </p:nvSpPr>
          <p:spPr>
            <a:xfrm>
              <a:off x="5909850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18" name="Shape 2518"/>
            <p:cNvSpPr/>
            <p:nvPr/>
          </p:nvSpPr>
          <p:spPr>
            <a:xfrm>
              <a:off x="5909850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19" name="Shape 2519"/>
            <p:cNvSpPr/>
            <p:nvPr/>
          </p:nvSpPr>
          <p:spPr>
            <a:xfrm>
              <a:off x="6060375" y="47534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20" name="Shape 2520"/>
            <p:cNvSpPr/>
            <p:nvPr/>
          </p:nvSpPr>
          <p:spPr>
            <a:xfrm>
              <a:off x="6210875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21" name="Shape 2521"/>
            <p:cNvSpPr/>
            <p:nvPr/>
          </p:nvSpPr>
          <p:spPr>
            <a:xfrm>
              <a:off x="6210875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22" name="Shape 2522"/>
            <p:cNvSpPr/>
            <p:nvPr/>
          </p:nvSpPr>
          <p:spPr>
            <a:xfrm>
              <a:off x="6511900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2523" name="Shape 2523"/>
          <p:cNvGrpSpPr/>
          <p:nvPr/>
        </p:nvGrpSpPr>
        <p:grpSpPr>
          <a:xfrm rot="10800000">
            <a:off x="7682451" y="28707"/>
            <a:ext cx="994639" cy="4940182"/>
            <a:chOff x="5759350" y="388625"/>
            <a:chExt cx="1024450" cy="5088250"/>
          </a:xfrm>
        </p:grpSpPr>
        <p:sp>
          <p:nvSpPr>
            <p:cNvPr id="2524" name="Shape 2524"/>
            <p:cNvSpPr/>
            <p:nvPr/>
          </p:nvSpPr>
          <p:spPr>
            <a:xfrm>
              <a:off x="5759350" y="53912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25" name="Shape 2525"/>
            <p:cNvSpPr/>
            <p:nvPr/>
          </p:nvSpPr>
          <p:spPr>
            <a:xfrm>
              <a:off x="5759350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26" name="Shape 2526"/>
            <p:cNvSpPr/>
            <p:nvPr/>
          </p:nvSpPr>
          <p:spPr>
            <a:xfrm>
              <a:off x="5759350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27" name="Shape 2527"/>
            <p:cNvSpPr/>
            <p:nvPr/>
          </p:nvSpPr>
          <p:spPr>
            <a:xfrm>
              <a:off x="5759350" y="33988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28" name="Shape 2528"/>
            <p:cNvSpPr/>
            <p:nvPr/>
          </p:nvSpPr>
          <p:spPr>
            <a:xfrm>
              <a:off x="5759350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29" name="Shape 2529"/>
            <p:cNvSpPr/>
            <p:nvPr/>
          </p:nvSpPr>
          <p:spPr>
            <a:xfrm>
              <a:off x="5759350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30" name="Shape 2530"/>
            <p:cNvSpPr/>
            <p:nvPr/>
          </p:nvSpPr>
          <p:spPr>
            <a:xfrm>
              <a:off x="5759350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31" name="Shape 2531"/>
            <p:cNvSpPr/>
            <p:nvPr/>
          </p:nvSpPr>
          <p:spPr>
            <a:xfrm>
              <a:off x="5909850" y="3886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32" name="Shape 2532"/>
            <p:cNvSpPr/>
            <p:nvPr/>
          </p:nvSpPr>
          <p:spPr>
            <a:xfrm>
              <a:off x="5909850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33" name="Shape 2533"/>
            <p:cNvSpPr/>
            <p:nvPr/>
          </p:nvSpPr>
          <p:spPr>
            <a:xfrm>
              <a:off x="5909850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34" name="Shape 2534"/>
            <p:cNvSpPr/>
            <p:nvPr/>
          </p:nvSpPr>
          <p:spPr>
            <a:xfrm>
              <a:off x="5909850" y="14422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35" name="Shape 2535"/>
            <p:cNvSpPr/>
            <p:nvPr/>
          </p:nvSpPr>
          <p:spPr>
            <a:xfrm>
              <a:off x="5909850" y="17432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36" name="Shape 2536"/>
            <p:cNvSpPr/>
            <p:nvPr/>
          </p:nvSpPr>
          <p:spPr>
            <a:xfrm>
              <a:off x="5909850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37" name="Shape 2537"/>
            <p:cNvSpPr/>
            <p:nvPr/>
          </p:nvSpPr>
          <p:spPr>
            <a:xfrm>
              <a:off x="5909850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38" name="Shape 2538"/>
            <p:cNvSpPr/>
            <p:nvPr/>
          </p:nvSpPr>
          <p:spPr>
            <a:xfrm>
              <a:off x="5909850" y="29473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39" name="Shape 2539"/>
            <p:cNvSpPr/>
            <p:nvPr/>
          </p:nvSpPr>
          <p:spPr>
            <a:xfrm>
              <a:off x="5909850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40" name="Shape 2540"/>
            <p:cNvSpPr/>
            <p:nvPr/>
          </p:nvSpPr>
          <p:spPr>
            <a:xfrm>
              <a:off x="5909850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41" name="Shape 2541"/>
            <p:cNvSpPr/>
            <p:nvPr/>
          </p:nvSpPr>
          <p:spPr>
            <a:xfrm>
              <a:off x="5909850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42" name="Shape 2542"/>
            <p:cNvSpPr/>
            <p:nvPr/>
          </p:nvSpPr>
          <p:spPr>
            <a:xfrm>
              <a:off x="5909850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43" name="Shape 2543"/>
            <p:cNvSpPr/>
            <p:nvPr/>
          </p:nvSpPr>
          <p:spPr>
            <a:xfrm>
              <a:off x="5909850" y="38503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44" name="Shape 2544"/>
            <p:cNvSpPr/>
            <p:nvPr/>
          </p:nvSpPr>
          <p:spPr>
            <a:xfrm>
              <a:off x="5909850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45" name="Shape 2545"/>
            <p:cNvSpPr/>
            <p:nvPr/>
          </p:nvSpPr>
          <p:spPr>
            <a:xfrm>
              <a:off x="5909850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46" name="Shape 2546"/>
            <p:cNvSpPr/>
            <p:nvPr/>
          </p:nvSpPr>
          <p:spPr>
            <a:xfrm>
              <a:off x="5909850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47" name="Shape 2547"/>
            <p:cNvSpPr/>
            <p:nvPr/>
          </p:nvSpPr>
          <p:spPr>
            <a:xfrm>
              <a:off x="5909850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48" name="Shape 2548"/>
            <p:cNvSpPr/>
            <p:nvPr/>
          </p:nvSpPr>
          <p:spPr>
            <a:xfrm>
              <a:off x="5909850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49" name="Shape 2549"/>
            <p:cNvSpPr/>
            <p:nvPr/>
          </p:nvSpPr>
          <p:spPr>
            <a:xfrm>
              <a:off x="5909850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50" name="Shape 2550"/>
            <p:cNvSpPr/>
            <p:nvPr/>
          </p:nvSpPr>
          <p:spPr>
            <a:xfrm>
              <a:off x="6060375" y="53912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51" name="Shape 2551"/>
            <p:cNvSpPr/>
            <p:nvPr/>
          </p:nvSpPr>
          <p:spPr>
            <a:xfrm>
              <a:off x="6060375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52" name="Shape 2552"/>
            <p:cNvSpPr/>
            <p:nvPr/>
          </p:nvSpPr>
          <p:spPr>
            <a:xfrm>
              <a:off x="6060375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53" name="Shape 2553"/>
            <p:cNvSpPr/>
            <p:nvPr/>
          </p:nvSpPr>
          <p:spPr>
            <a:xfrm>
              <a:off x="6060375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54" name="Shape 2554"/>
            <p:cNvSpPr/>
            <p:nvPr/>
          </p:nvSpPr>
          <p:spPr>
            <a:xfrm>
              <a:off x="6060375" y="14422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55" name="Shape 2555"/>
            <p:cNvSpPr/>
            <p:nvPr/>
          </p:nvSpPr>
          <p:spPr>
            <a:xfrm>
              <a:off x="6060375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56" name="Shape 2556"/>
            <p:cNvSpPr/>
            <p:nvPr/>
          </p:nvSpPr>
          <p:spPr>
            <a:xfrm>
              <a:off x="6060375" y="17432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57" name="Shape 2557"/>
            <p:cNvSpPr/>
            <p:nvPr/>
          </p:nvSpPr>
          <p:spPr>
            <a:xfrm>
              <a:off x="6060375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58" name="Shape 2558"/>
            <p:cNvSpPr/>
            <p:nvPr/>
          </p:nvSpPr>
          <p:spPr>
            <a:xfrm>
              <a:off x="6060375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59" name="Shape 2559"/>
            <p:cNvSpPr/>
            <p:nvPr/>
          </p:nvSpPr>
          <p:spPr>
            <a:xfrm>
              <a:off x="6060375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60" name="Shape 2560"/>
            <p:cNvSpPr/>
            <p:nvPr/>
          </p:nvSpPr>
          <p:spPr>
            <a:xfrm>
              <a:off x="6060375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61" name="Shape 2561"/>
            <p:cNvSpPr/>
            <p:nvPr/>
          </p:nvSpPr>
          <p:spPr>
            <a:xfrm>
              <a:off x="6060375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62" name="Shape 2562"/>
            <p:cNvSpPr/>
            <p:nvPr/>
          </p:nvSpPr>
          <p:spPr>
            <a:xfrm>
              <a:off x="6060375" y="29473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63" name="Shape 2563"/>
            <p:cNvSpPr/>
            <p:nvPr/>
          </p:nvSpPr>
          <p:spPr>
            <a:xfrm>
              <a:off x="6060375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64" name="Shape 2564"/>
            <p:cNvSpPr/>
            <p:nvPr/>
          </p:nvSpPr>
          <p:spPr>
            <a:xfrm>
              <a:off x="6060375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65" name="Shape 2565"/>
            <p:cNvSpPr/>
            <p:nvPr/>
          </p:nvSpPr>
          <p:spPr>
            <a:xfrm>
              <a:off x="6060375" y="33988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66" name="Shape 2566"/>
            <p:cNvSpPr/>
            <p:nvPr/>
          </p:nvSpPr>
          <p:spPr>
            <a:xfrm>
              <a:off x="6060375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67" name="Shape 2567"/>
            <p:cNvSpPr/>
            <p:nvPr/>
          </p:nvSpPr>
          <p:spPr>
            <a:xfrm>
              <a:off x="6060375" y="38503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68" name="Shape 2568"/>
            <p:cNvSpPr/>
            <p:nvPr/>
          </p:nvSpPr>
          <p:spPr>
            <a:xfrm>
              <a:off x="6060375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69" name="Shape 2569"/>
            <p:cNvSpPr/>
            <p:nvPr/>
          </p:nvSpPr>
          <p:spPr>
            <a:xfrm>
              <a:off x="6060375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70" name="Shape 2570"/>
            <p:cNvSpPr/>
            <p:nvPr/>
          </p:nvSpPr>
          <p:spPr>
            <a:xfrm>
              <a:off x="6060375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71" name="Shape 2571"/>
            <p:cNvSpPr/>
            <p:nvPr/>
          </p:nvSpPr>
          <p:spPr>
            <a:xfrm>
              <a:off x="6060375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72" name="Shape 2572"/>
            <p:cNvSpPr/>
            <p:nvPr/>
          </p:nvSpPr>
          <p:spPr>
            <a:xfrm>
              <a:off x="6060375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73" name="Shape 2573"/>
            <p:cNvSpPr/>
            <p:nvPr/>
          </p:nvSpPr>
          <p:spPr>
            <a:xfrm>
              <a:off x="6060375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74" name="Shape 2574"/>
            <p:cNvSpPr/>
            <p:nvPr/>
          </p:nvSpPr>
          <p:spPr>
            <a:xfrm>
              <a:off x="6060375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75" name="Shape 2575"/>
            <p:cNvSpPr/>
            <p:nvPr/>
          </p:nvSpPr>
          <p:spPr>
            <a:xfrm>
              <a:off x="6060375" y="53554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76" name="Shape 2576"/>
            <p:cNvSpPr/>
            <p:nvPr/>
          </p:nvSpPr>
          <p:spPr>
            <a:xfrm>
              <a:off x="6210875" y="53912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77" name="Shape 2577"/>
            <p:cNvSpPr/>
            <p:nvPr/>
          </p:nvSpPr>
          <p:spPr>
            <a:xfrm>
              <a:off x="6210875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78" name="Shape 2578"/>
            <p:cNvSpPr/>
            <p:nvPr/>
          </p:nvSpPr>
          <p:spPr>
            <a:xfrm>
              <a:off x="6210875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79" name="Shape 2579"/>
            <p:cNvSpPr/>
            <p:nvPr/>
          </p:nvSpPr>
          <p:spPr>
            <a:xfrm>
              <a:off x="6210875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80" name="Shape 2580"/>
            <p:cNvSpPr/>
            <p:nvPr/>
          </p:nvSpPr>
          <p:spPr>
            <a:xfrm>
              <a:off x="6210875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81" name="Shape 2581"/>
            <p:cNvSpPr/>
            <p:nvPr/>
          </p:nvSpPr>
          <p:spPr>
            <a:xfrm>
              <a:off x="6210875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82" name="Shape 2582"/>
            <p:cNvSpPr/>
            <p:nvPr/>
          </p:nvSpPr>
          <p:spPr>
            <a:xfrm>
              <a:off x="6210875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83" name="Shape 2583"/>
            <p:cNvSpPr/>
            <p:nvPr/>
          </p:nvSpPr>
          <p:spPr>
            <a:xfrm>
              <a:off x="6210875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84" name="Shape 2584"/>
            <p:cNvSpPr/>
            <p:nvPr/>
          </p:nvSpPr>
          <p:spPr>
            <a:xfrm>
              <a:off x="6210875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85" name="Shape 2585"/>
            <p:cNvSpPr/>
            <p:nvPr/>
          </p:nvSpPr>
          <p:spPr>
            <a:xfrm>
              <a:off x="6210875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86" name="Shape 2586"/>
            <p:cNvSpPr/>
            <p:nvPr/>
          </p:nvSpPr>
          <p:spPr>
            <a:xfrm>
              <a:off x="6210875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87" name="Shape 2587"/>
            <p:cNvSpPr/>
            <p:nvPr/>
          </p:nvSpPr>
          <p:spPr>
            <a:xfrm>
              <a:off x="6210875" y="33988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88" name="Shape 2588"/>
            <p:cNvSpPr/>
            <p:nvPr/>
          </p:nvSpPr>
          <p:spPr>
            <a:xfrm>
              <a:off x="6210875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89" name="Shape 2589"/>
            <p:cNvSpPr/>
            <p:nvPr/>
          </p:nvSpPr>
          <p:spPr>
            <a:xfrm>
              <a:off x="6210875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90" name="Shape 2590"/>
            <p:cNvSpPr/>
            <p:nvPr/>
          </p:nvSpPr>
          <p:spPr>
            <a:xfrm>
              <a:off x="6210875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91" name="Shape 2591"/>
            <p:cNvSpPr/>
            <p:nvPr/>
          </p:nvSpPr>
          <p:spPr>
            <a:xfrm>
              <a:off x="6210875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92" name="Shape 2592"/>
            <p:cNvSpPr/>
            <p:nvPr/>
          </p:nvSpPr>
          <p:spPr>
            <a:xfrm>
              <a:off x="6210875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93" name="Shape 2593"/>
            <p:cNvSpPr/>
            <p:nvPr/>
          </p:nvSpPr>
          <p:spPr>
            <a:xfrm>
              <a:off x="6210875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94" name="Shape 2594"/>
            <p:cNvSpPr/>
            <p:nvPr/>
          </p:nvSpPr>
          <p:spPr>
            <a:xfrm>
              <a:off x="6210875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95" name="Shape 2595"/>
            <p:cNvSpPr/>
            <p:nvPr/>
          </p:nvSpPr>
          <p:spPr>
            <a:xfrm>
              <a:off x="6210875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96" name="Shape 2596"/>
            <p:cNvSpPr/>
            <p:nvPr/>
          </p:nvSpPr>
          <p:spPr>
            <a:xfrm>
              <a:off x="6361375" y="3886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97" name="Shape 2597"/>
            <p:cNvSpPr/>
            <p:nvPr/>
          </p:nvSpPr>
          <p:spPr>
            <a:xfrm>
              <a:off x="6361375" y="539125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98" name="Shape 2598"/>
            <p:cNvSpPr/>
            <p:nvPr/>
          </p:nvSpPr>
          <p:spPr>
            <a:xfrm>
              <a:off x="6361375" y="9906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99" name="Shape 2599"/>
            <p:cNvSpPr/>
            <p:nvPr/>
          </p:nvSpPr>
          <p:spPr>
            <a:xfrm>
              <a:off x="6361375" y="12917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00" name="Shape 2600"/>
            <p:cNvSpPr/>
            <p:nvPr/>
          </p:nvSpPr>
          <p:spPr>
            <a:xfrm>
              <a:off x="6361375" y="1592700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01" name="Shape 2601"/>
            <p:cNvSpPr/>
            <p:nvPr/>
          </p:nvSpPr>
          <p:spPr>
            <a:xfrm>
              <a:off x="6361375" y="20442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02" name="Shape 2602"/>
            <p:cNvSpPr/>
            <p:nvPr/>
          </p:nvSpPr>
          <p:spPr>
            <a:xfrm>
              <a:off x="6361375" y="23452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03" name="Shape 2603"/>
            <p:cNvSpPr/>
            <p:nvPr/>
          </p:nvSpPr>
          <p:spPr>
            <a:xfrm>
              <a:off x="6361375" y="27968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04" name="Shape 2604"/>
            <p:cNvSpPr/>
            <p:nvPr/>
          </p:nvSpPr>
          <p:spPr>
            <a:xfrm>
              <a:off x="6361375" y="30978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05" name="Shape 2605"/>
            <p:cNvSpPr/>
            <p:nvPr/>
          </p:nvSpPr>
          <p:spPr>
            <a:xfrm>
              <a:off x="6361375" y="32483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06" name="Shape 2606"/>
            <p:cNvSpPr/>
            <p:nvPr/>
          </p:nvSpPr>
          <p:spPr>
            <a:xfrm>
              <a:off x="6361375" y="35493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07" name="Shape 2607"/>
            <p:cNvSpPr/>
            <p:nvPr/>
          </p:nvSpPr>
          <p:spPr>
            <a:xfrm>
              <a:off x="6361375" y="36998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08" name="Shape 2608"/>
            <p:cNvSpPr/>
            <p:nvPr/>
          </p:nvSpPr>
          <p:spPr>
            <a:xfrm>
              <a:off x="6361375" y="38503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09" name="Shape 2609"/>
            <p:cNvSpPr/>
            <p:nvPr/>
          </p:nvSpPr>
          <p:spPr>
            <a:xfrm>
              <a:off x="6361375" y="41514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10" name="Shape 2610"/>
            <p:cNvSpPr/>
            <p:nvPr/>
          </p:nvSpPr>
          <p:spPr>
            <a:xfrm>
              <a:off x="6361375" y="43019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11" name="Shape 2611"/>
            <p:cNvSpPr/>
            <p:nvPr/>
          </p:nvSpPr>
          <p:spPr>
            <a:xfrm>
              <a:off x="6361375" y="47534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12" name="Shape 2612"/>
            <p:cNvSpPr/>
            <p:nvPr/>
          </p:nvSpPr>
          <p:spPr>
            <a:xfrm>
              <a:off x="6361375" y="5054450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13" name="Shape 2613"/>
            <p:cNvSpPr/>
            <p:nvPr/>
          </p:nvSpPr>
          <p:spPr>
            <a:xfrm>
              <a:off x="6361375" y="52049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14" name="Shape 2614"/>
            <p:cNvSpPr/>
            <p:nvPr/>
          </p:nvSpPr>
          <p:spPr>
            <a:xfrm>
              <a:off x="6511900" y="3886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15" name="Shape 2615"/>
            <p:cNvSpPr/>
            <p:nvPr/>
          </p:nvSpPr>
          <p:spPr>
            <a:xfrm>
              <a:off x="6511900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16" name="Shape 2616"/>
            <p:cNvSpPr/>
            <p:nvPr/>
          </p:nvSpPr>
          <p:spPr>
            <a:xfrm>
              <a:off x="6511900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17" name="Shape 2617"/>
            <p:cNvSpPr/>
            <p:nvPr/>
          </p:nvSpPr>
          <p:spPr>
            <a:xfrm>
              <a:off x="6511900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18" name="Shape 2618"/>
            <p:cNvSpPr/>
            <p:nvPr/>
          </p:nvSpPr>
          <p:spPr>
            <a:xfrm>
              <a:off x="6511900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19" name="Shape 2619"/>
            <p:cNvSpPr/>
            <p:nvPr/>
          </p:nvSpPr>
          <p:spPr>
            <a:xfrm>
              <a:off x="6511900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20" name="Shape 2620"/>
            <p:cNvSpPr/>
            <p:nvPr/>
          </p:nvSpPr>
          <p:spPr>
            <a:xfrm>
              <a:off x="6511900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21" name="Shape 2621"/>
            <p:cNvSpPr/>
            <p:nvPr/>
          </p:nvSpPr>
          <p:spPr>
            <a:xfrm>
              <a:off x="6511900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22" name="Shape 2622"/>
            <p:cNvSpPr/>
            <p:nvPr/>
          </p:nvSpPr>
          <p:spPr>
            <a:xfrm>
              <a:off x="6662400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23" name="Shape 2623"/>
            <p:cNvSpPr/>
            <p:nvPr/>
          </p:nvSpPr>
          <p:spPr>
            <a:xfrm>
              <a:off x="6662400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24" name="Shape 2624"/>
            <p:cNvSpPr/>
            <p:nvPr/>
          </p:nvSpPr>
          <p:spPr>
            <a:xfrm>
              <a:off x="6662400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2625" name="Shape 2625"/>
          <p:cNvGrpSpPr/>
          <p:nvPr/>
        </p:nvGrpSpPr>
        <p:grpSpPr>
          <a:xfrm rot="10800000">
            <a:off x="7682451" y="28707"/>
            <a:ext cx="1140783" cy="5086302"/>
            <a:chOff x="5608825" y="238125"/>
            <a:chExt cx="1174975" cy="5238750"/>
          </a:xfrm>
        </p:grpSpPr>
        <p:sp>
          <p:nvSpPr>
            <p:cNvPr id="2626" name="Shape 2626"/>
            <p:cNvSpPr/>
            <p:nvPr/>
          </p:nvSpPr>
          <p:spPr>
            <a:xfrm>
              <a:off x="5608825" y="3886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27" name="Shape 2627"/>
            <p:cNvSpPr/>
            <p:nvPr/>
          </p:nvSpPr>
          <p:spPr>
            <a:xfrm>
              <a:off x="5608825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28" name="Shape 2628"/>
            <p:cNvSpPr/>
            <p:nvPr/>
          </p:nvSpPr>
          <p:spPr>
            <a:xfrm>
              <a:off x="5608825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29" name="Shape 2629"/>
            <p:cNvSpPr/>
            <p:nvPr/>
          </p:nvSpPr>
          <p:spPr>
            <a:xfrm>
              <a:off x="5608825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30" name="Shape 2630"/>
            <p:cNvSpPr/>
            <p:nvPr/>
          </p:nvSpPr>
          <p:spPr>
            <a:xfrm>
              <a:off x="5759350" y="3886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31" name="Shape 2631"/>
            <p:cNvSpPr/>
            <p:nvPr/>
          </p:nvSpPr>
          <p:spPr>
            <a:xfrm>
              <a:off x="5759350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32" name="Shape 2632"/>
            <p:cNvSpPr/>
            <p:nvPr/>
          </p:nvSpPr>
          <p:spPr>
            <a:xfrm>
              <a:off x="5759350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33" name="Shape 2633"/>
            <p:cNvSpPr/>
            <p:nvPr/>
          </p:nvSpPr>
          <p:spPr>
            <a:xfrm>
              <a:off x="5759350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34" name="Shape 2634"/>
            <p:cNvSpPr/>
            <p:nvPr/>
          </p:nvSpPr>
          <p:spPr>
            <a:xfrm>
              <a:off x="5759350" y="17432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35" name="Shape 2635"/>
            <p:cNvSpPr/>
            <p:nvPr/>
          </p:nvSpPr>
          <p:spPr>
            <a:xfrm>
              <a:off x="5759350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36" name="Shape 2636"/>
            <p:cNvSpPr/>
            <p:nvPr/>
          </p:nvSpPr>
          <p:spPr>
            <a:xfrm>
              <a:off x="5759350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37" name="Shape 2637"/>
            <p:cNvSpPr/>
            <p:nvPr/>
          </p:nvSpPr>
          <p:spPr>
            <a:xfrm>
              <a:off x="5759350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38" name="Shape 2638"/>
            <p:cNvSpPr/>
            <p:nvPr/>
          </p:nvSpPr>
          <p:spPr>
            <a:xfrm>
              <a:off x="5759350" y="29473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39" name="Shape 2639"/>
            <p:cNvSpPr/>
            <p:nvPr/>
          </p:nvSpPr>
          <p:spPr>
            <a:xfrm>
              <a:off x="5759350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40" name="Shape 2640"/>
            <p:cNvSpPr/>
            <p:nvPr/>
          </p:nvSpPr>
          <p:spPr>
            <a:xfrm>
              <a:off x="5759350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41" name="Shape 2641"/>
            <p:cNvSpPr/>
            <p:nvPr/>
          </p:nvSpPr>
          <p:spPr>
            <a:xfrm>
              <a:off x="5759350" y="38503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42" name="Shape 2642"/>
            <p:cNvSpPr/>
            <p:nvPr/>
          </p:nvSpPr>
          <p:spPr>
            <a:xfrm>
              <a:off x="5759350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43" name="Shape 2643"/>
            <p:cNvSpPr/>
            <p:nvPr/>
          </p:nvSpPr>
          <p:spPr>
            <a:xfrm>
              <a:off x="5759350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44" name="Shape 2644"/>
            <p:cNvSpPr/>
            <p:nvPr/>
          </p:nvSpPr>
          <p:spPr>
            <a:xfrm>
              <a:off x="5759350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45" name="Shape 2645"/>
            <p:cNvSpPr/>
            <p:nvPr/>
          </p:nvSpPr>
          <p:spPr>
            <a:xfrm>
              <a:off x="5759350" y="47534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46" name="Shape 2646"/>
            <p:cNvSpPr/>
            <p:nvPr/>
          </p:nvSpPr>
          <p:spPr>
            <a:xfrm>
              <a:off x="5759350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47" name="Shape 2647"/>
            <p:cNvSpPr/>
            <p:nvPr/>
          </p:nvSpPr>
          <p:spPr>
            <a:xfrm>
              <a:off x="5909850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48" name="Shape 2648"/>
            <p:cNvSpPr/>
            <p:nvPr/>
          </p:nvSpPr>
          <p:spPr>
            <a:xfrm>
              <a:off x="5909850" y="53912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49" name="Shape 2649"/>
            <p:cNvSpPr/>
            <p:nvPr/>
          </p:nvSpPr>
          <p:spPr>
            <a:xfrm>
              <a:off x="5909850" y="8401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50" name="Shape 2650"/>
            <p:cNvSpPr/>
            <p:nvPr/>
          </p:nvSpPr>
          <p:spPr>
            <a:xfrm>
              <a:off x="5909850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51" name="Shape 2651"/>
            <p:cNvSpPr/>
            <p:nvPr/>
          </p:nvSpPr>
          <p:spPr>
            <a:xfrm>
              <a:off x="5909850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52" name="Shape 2652"/>
            <p:cNvSpPr/>
            <p:nvPr/>
          </p:nvSpPr>
          <p:spPr>
            <a:xfrm>
              <a:off x="5909850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53" name="Shape 2653"/>
            <p:cNvSpPr/>
            <p:nvPr/>
          </p:nvSpPr>
          <p:spPr>
            <a:xfrm>
              <a:off x="5909850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54" name="Shape 2654"/>
            <p:cNvSpPr/>
            <p:nvPr/>
          </p:nvSpPr>
          <p:spPr>
            <a:xfrm>
              <a:off x="5909850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55" name="Shape 2655"/>
            <p:cNvSpPr/>
            <p:nvPr/>
          </p:nvSpPr>
          <p:spPr>
            <a:xfrm>
              <a:off x="5909850" y="33988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56" name="Shape 2656"/>
            <p:cNvSpPr/>
            <p:nvPr/>
          </p:nvSpPr>
          <p:spPr>
            <a:xfrm>
              <a:off x="5909850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57" name="Shape 2657"/>
            <p:cNvSpPr/>
            <p:nvPr/>
          </p:nvSpPr>
          <p:spPr>
            <a:xfrm>
              <a:off x="5909850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58" name="Shape 2658"/>
            <p:cNvSpPr/>
            <p:nvPr/>
          </p:nvSpPr>
          <p:spPr>
            <a:xfrm>
              <a:off x="5909850" y="47534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59" name="Shape 2659"/>
            <p:cNvSpPr/>
            <p:nvPr/>
          </p:nvSpPr>
          <p:spPr>
            <a:xfrm>
              <a:off x="5909850" y="53554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60" name="Shape 2660"/>
            <p:cNvSpPr/>
            <p:nvPr/>
          </p:nvSpPr>
          <p:spPr>
            <a:xfrm>
              <a:off x="6060375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61" name="Shape 2661"/>
            <p:cNvSpPr/>
            <p:nvPr/>
          </p:nvSpPr>
          <p:spPr>
            <a:xfrm>
              <a:off x="6060375" y="3886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62" name="Shape 2662"/>
            <p:cNvSpPr/>
            <p:nvPr/>
          </p:nvSpPr>
          <p:spPr>
            <a:xfrm>
              <a:off x="6060375" y="8401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63" name="Shape 2663"/>
            <p:cNvSpPr/>
            <p:nvPr/>
          </p:nvSpPr>
          <p:spPr>
            <a:xfrm>
              <a:off x="6060375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64" name="Shape 2664"/>
            <p:cNvSpPr/>
            <p:nvPr/>
          </p:nvSpPr>
          <p:spPr>
            <a:xfrm>
              <a:off x="6060375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65" name="Shape 2665"/>
            <p:cNvSpPr/>
            <p:nvPr/>
          </p:nvSpPr>
          <p:spPr>
            <a:xfrm>
              <a:off x="6060375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66" name="Shape 2666"/>
            <p:cNvSpPr/>
            <p:nvPr/>
          </p:nvSpPr>
          <p:spPr>
            <a:xfrm>
              <a:off x="6060375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67" name="Shape 2667"/>
            <p:cNvSpPr/>
            <p:nvPr/>
          </p:nvSpPr>
          <p:spPr>
            <a:xfrm>
              <a:off x="6060375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68" name="Shape 2668"/>
            <p:cNvSpPr/>
            <p:nvPr/>
          </p:nvSpPr>
          <p:spPr>
            <a:xfrm>
              <a:off x="6210875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69" name="Shape 2669"/>
            <p:cNvSpPr/>
            <p:nvPr/>
          </p:nvSpPr>
          <p:spPr>
            <a:xfrm>
              <a:off x="6210875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70" name="Shape 2670"/>
            <p:cNvSpPr/>
            <p:nvPr/>
          </p:nvSpPr>
          <p:spPr>
            <a:xfrm>
              <a:off x="6210875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71" name="Shape 2671"/>
            <p:cNvSpPr/>
            <p:nvPr/>
          </p:nvSpPr>
          <p:spPr>
            <a:xfrm>
              <a:off x="6210875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72" name="Shape 2672"/>
            <p:cNvSpPr/>
            <p:nvPr/>
          </p:nvSpPr>
          <p:spPr>
            <a:xfrm>
              <a:off x="6210875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73" name="Shape 2673"/>
            <p:cNvSpPr/>
            <p:nvPr/>
          </p:nvSpPr>
          <p:spPr>
            <a:xfrm>
              <a:off x="6361375" y="14422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74" name="Shape 2674"/>
            <p:cNvSpPr/>
            <p:nvPr/>
          </p:nvSpPr>
          <p:spPr>
            <a:xfrm>
              <a:off x="6361375" y="2646275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75" name="Shape 2675"/>
            <p:cNvSpPr/>
            <p:nvPr/>
          </p:nvSpPr>
          <p:spPr>
            <a:xfrm>
              <a:off x="6662400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676" name="Shape 2676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9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55" name="Shape 2955"/>
          <p:cNvGrpSpPr/>
          <p:nvPr/>
        </p:nvGrpSpPr>
        <p:grpSpPr>
          <a:xfrm rot="10800000">
            <a:off x="8851487" y="28707"/>
            <a:ext cx="264012" cy="5086302"/>
            <a:chOff x="5307800" y="238125"/>
            <a:chExt cx="271925" cy="5238750"/>
          </a:xfrm>
        </p:grpSpPr>
        <p:sp>
          <p:nvSpPr>
            <p:cNvPr id="2956" name="Shape 2956"/>
            <p:cNvSpPr/>
            <p:nvPr/>
          </p:nvSpPr>
          <p:spPr>
            <a:xfrm>
              <a:off x="5307800" y="2381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57" name="Shape 2957"/>
            <p:cNvSpPr/>
            <p:nvPr/>
          </p:nvSpPr>
          <p:spPr>
            <a:xfrm>
              <a:off x="5307800" y="3886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58" name="Shape 2958"/>
            <p:cNvSpPr/>
            <p:nvPr/>
          </p:nvSpPr>
          <p:spPr>
            <a:xfrm>
              <a:off x="5307800" y="539125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59" name="Shape 2959"/>
            <p:cNvSpPr/>
            <p:nvPr/>
          </p:nvSpPr>
          <p:spPr>
            <a:xfrm>
              <a:off x="5307800" y="6896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60" name="Shape 2960"/>
            <p:cNvSpPr/>
            <p:nvPr/>
          </p:nvSpPr>
          <p:spPr>
            <a:xfrm>
              <a:off x="5307800" y="8401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61" name="Shape 2961"/>
            <p:cNvSpPr/>
            <p:nvPr/>
          </p:nvSpPr>
          <p:spPr>
            <a:xfrm>
              <a:off x="5307800" y="9906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62" name="Shape 2962"/>
            <p:cNvSpPr/>
            <p:nvPr/>
          </p:nvSpPr>
          <p:spPr>
            <a:xfrm>
              <a:off x="5307800" y="11411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63" name="Shape 2963"/>
            <p:cNvSpPr/>
            <p:nvPr/>
          </p:nvSpPr>
          <p:spPr>
            <a:xfrm>
              <a:off x="5307800" y="12917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64" name="Shape 2964"/>
            <p:cNvSpPr/>
            <p:nvPr/>
          </p:nvSpPr>
          <p:spPr>
            <a:xfrm>
              <a:off x="5307800" y="14422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65" name="Shape 2965"/>
            <p:cNvSpPr/>
            <p:nvPr/>
          </p:nvSpPr>
          <p:spPr>
            <a:xfrm>
              <a:off x="5307800" y="1592700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66" name="Shape 2966"/>
            <p:cNvSpPr/>
            <p:nvPr/>
          </p:nvSpPr>
          <p:spPr>
            <a:xfrm>
              <a:off x="5307800" y="17432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67" name="Shape 2967"/>
            <p:cNvSpPr/>
            <p:nvPr/>
          </p:nvSpPr>
          <p:spPr>
            <a:xfrm>
              <a:off x="5307800" y="18937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68" name="Shape 2968"/>
            <p:cNvSpPr/>
            <p:nvPr/>
          </p:nvSpPr>
          <p:spPr>
            <a:xfrm>
              <a:off x="5307800" y="20442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69" name="Shape 2969"/>
            <p:cNvSpPr/>
            <p:nvPr/>
          </p:nvSpPr>
          <p:spPr>
            <a:xfrm>
              <a:off x="5307800" y="21947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70" name="Shape 2970"/>
            <p:cNvSpPr/>
            <p:nvPr/>
          </p:nvSpPr>
          <p:spPr>
            <a:xfrm>
              <a:off x="5307800" y="23452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71" name="Shape 2971"/>
            <p:cNvSpPr/>
            <p:nvPr/>
          </p:nvSpPr>
          <p:spPr>
            <a:xfrm>
              <a:off x="5307800" y="24957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72" name="Shape 2972"/>
            <p:cNvSpPr/>
            <p:nvPr/>
          </p:nvSpPr>
          <p:spPr>
            <a:xfrm>
              <a:off x="5307800" y="2646275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73" name="Shape 2973"/>
            <p:cNvSpPr/>
            <p:nvPr/>
          </p:nvSpPr>
          <p:spPr>
            <a:xfrm>
              <a:off x="5307800" y="27968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74" name="Shape 2974"/>
            <p:cNvSpPr/>
            <p:nvPr/>
          </p:nvSpPr>
          <p:spPr>
            <a:xfrm>
              <a:off x="5307800" y="2947300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75" name="Shape 2975"/>
            <p:cNvSpPr/>
            <p:nvPr/>
          </p:nvSpPr>
          <p:spPr>
            <a:xfrm>
              <a:off x="5307800" y="30978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76" name="Shape 2976"/>
            <p:cNvSpPr/>
            <p:nvPr/>
          </p:nvSpPr>
          <p:spPr>
            <a:xfrm>
              <a:off x="5307800" y="32483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77" name="Shape 2977"/>
            <p:cNvSpPr/>
            <p:nvPr/>
          </p:nvSpPr>
          <p:spPr>
            <a:xfrm>
              <a:off x="5307800" y="33988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78" name="Shape 2978"/>
            <p:cNvSpPr/>
            <p:nvPr/>
          </p:nvSpPr>
          <p:spPr>
            <a:xfrm>
              <a:off x="5307800" y="35493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79" name="Shape 2979"/>
            <p:cNvSpPr/>
            <p:nvPr/>
          </p:nvSpPr>
          <p:spPr>
            <a:xfrm>
              <a:off x="5307800" y="36998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80" name="Shape 2980"/>
            <p:cNvSpPr/>
            <p:nvPr/>
          </p:nvSpPr>
          <p:spPr>
            <a:xfrm>
              <a:off x="5307800" y="38503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81" name="Shape 2981"/>
            <p:cNvSpPr/>
            <p:nvPr/>
          </p:nvSpPr>
          <p:spPr>
            <a:xfrm>
              <a:off x="5307800" y="4000875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82" name="Shape 2982"/>
            <p:cNvSpPr/>
            <p:nvPr/>
          </p:nvSpPr>
          <p:spPr>
            <a:xfrm>
              <a:off x="5307800" y="41514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83" name="Shape 2983"/>
            <p:cNvSpPr/>
            <p:nvPr/>
          </p:nvSpPr>
          <p:spPr>
            <a:xfrm>
              <a:off x="5307800" y="43019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84" name="Shape 2984"/>
            <p:cNvSpPr/>
            <p:nvPr/>
          </p:nvSpPr>
          <p:spPr>
            <a:xfrm>
              <a:off x="5307800" y="44524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85" name="Shape 2985"/>
            <p:cNvSpPr/>
            <p:nvPr/>
          </p:nvSpPr>
          <p:spPr>
            <a:xfrm>
              <a:off x="5307800" y="46029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86" name="Shape 2986"/>
            <p:cNvSpPr/>
            <p:nvPr/>
          </p:nvSpPr>
          <p:spPr>
            <a:xfrm>
              <a:off x="5307800" y="47534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87" name="Shape 2987"/>
            <p:cNvSpPr/>
            <p:nvPr/>
          </p:nvSpPr>
          <p:spPr>
            <a:xfrm>
              <a:off x="5307800" y="49039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88" name="Shape 2988"/>
            <p:cNvSpPr/>
            <p:nvPr/>
          </p:nvSpPr>
          <p:spPr>
            <a:xfrm>
              <a:off x="5307800" y="5054450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89" name="Shape 2989"/>
            <p:cNvSpPr/>
            <p:nvPr/>
          </p:nvSpPr>
          <p:spPr>
            <a:xfrm>
              <a:off x="5307800" y="52049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90" name="Shape 2990"/>
            <p:cNvSpPr/>
            <p:nvPr/>
          </p:nvSpPr>
          <p:spPr>
            <a:xfrm>
              <a:off x="5307800" y="53554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91" name="Shape 2991"/>
            <p:cNvSpPr/>
            <p:nvPr/>
          </p:nvSpPr>
          <p:spPr>
            <a:xfrm>
              <a:off x="5458325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92" name="Shape 2992"/>
            <p:cNvSpPr/>
            <p:nvPr/>
          </p:nvSpPr>
          <p:spPr>
            <a:xfrm>
              <a:off x="5458325" y="53912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93" name="Shape 2993"/>
            <p:cNvSpPr/>
            <p:nvPr/>
          </p:nvSpPr>
          <p:spPr>
            <a:xfrm>
              <a:off x="5458325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94" name="Shape 2994"/>
            <p:cNvSpPr/>
            <p:nvPr/>
          </p:nvSpPr>
          <p:spPr>
            <a:xfrm>
              <a:off x="5458325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95" name="Shape 2995"/>
            <p:cNvSpPr/>
            <p:nvPr/>
          </p:nvSpPr>
          <p:spPr>
            <a:xfrm>
              <a:off x="5458325" y="14422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96" name="Shape 2996"/>
            <p:cNvSpPr/>
            <p:nvPr/>
          </p:nvSpPr>
          <p:spPr>
            <a:xfrm>
              <a:off x="5458325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97" name="Shape 2997"/>
            <p:cNvSpPr/>
            <p:nvPr/>
          </p:nvSpPr>
          <p:spPr>
            <a:xfrm>
              <a:off x="5458325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98" name="Shape 2998"/>
            <p:cNvSpPr/>
            <p:nvPr/>
          </p:nvSpPr>
          <p:spPr>
            <a:xfrm>
              <a:off x="5458325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99" name="Shape 2999"/>
            <p:cNvSpPr/>
            <p:nvPr/>
          </p:nvSpPr>
          <p:spPr>
            <a:xfrm>
              <a:off x="5458325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00" name="Shape 3000"/>
            <p:cNvSpPr/>
            <p:nvPr/>
          </p:nvSpPr>
          <p:spPr>
            <a:xfrm>
              <a:off x="5458325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01" name="Shape 3001"/>
            <p:cNvSpPr/>
            <p:nvPr/>
          </p:nvSpPr>
          <p:spPr>
            <a:xfrm>
              <a:off x="5458325" y="29473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02" name="Shape 3002"/>
            <p:cNvSpPr/>
            <p:nvPr/>
          </p:nvSpPr>
          <p:spPr>
            <a:xfrm>
              <a:off x="5458325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03" name="Shape 3003"/>
            <p:cNvSpPr/>
            <p:nvPr/>
          </p:nvSpPr>
          <p:spPr>
            <a:xfrm>
              <a:off x="5458325" y="33988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04" name="Shape 3004"/>
            <p:cNvSpPr/>
            <p:nvPr/>
          </p:nvSpPr>
          <p:spPr>
            <a:xfrm>
              <a:off x="5458325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05" name="Shape 3005"/>
            <p:cNvSpPr/>
            <p:nvPr/>
          </p:nvSpPr>
          <p:spPr>
            <a:xfrm>
              <a:off x="5458325" y="38503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06" name="Shape 3006"/>
            <p:cNvSpPr/>
            <p:nvPr/>
          </p:nvSpPr>
          <p:spPr>
            <a:xfrm>
              <a:off x="5458325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07" name="Shape 3007"/>
            <p:cNvSpPr/>
            <p:nvPr/>
          </p:nvSpPr>
          <p:spPr>
            <a:xfrm>
              <a:off x="5458325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08" name="Shape 3008"/>
            <p:cNvSpPr/>
            <p:nvPr/>
          </p:nvSpPr>
          <p:spPr>
            <a:xfrm>
              <a:off x="5458325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09" name="Shape 3009"/>
            <p:cNvSpPr/>
            <p:nvPr/>
          </p:nvSpPr>
          <p:spPr>
            <a:xfrm>
              <a:off x="5458325" y="47534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10" name="Shape 3010"/>
            <p:cNvSpPr/>
            <p:nvPr/>
          </p:nvSpPr>
          <p:spPr>
            <a:xfrm>
              <a:off x="5458325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11" name="Shape 3011"/>
            <p:cNvSpPr/>
            <p:nvPr/>
          </p:nvSpPr>
          <p:spPr>
            <a:xfrm>
              <a:off x="5458325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12" name="Shape 3012"/>
            <p:cNvSpPr/>
            <p:nvPr/>
          </p:nvSpPr>
          <p:spPr>
            <a:xfrm>
              <a:off x="5458325" y="53554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3013" name="Shape 3013"/>
          <p:cNvGrpSpPr/>
          <p:nvPr/>
        </p:nvGrpSpPr>
        <p:grpSpPr>
          <a:xfrm rot="10800000">
            <a:off x="7828571" y="28707"/>
            <a:ext cx="1140783" cy="5086302"/>
            <a:chOff x="5458325" y="238125"/>
            <a:chExt cx="1174975" cy="5238750"/>
          </a:xfrm>
        </p:grpSpPr>
        <p:sp>
          <p:nvSpPr>
            <p:cNvPr id="3014" name="Shape 3014"/>
            <p:cNvSpPr/>
            <p:nvPr/>
          </p:nvSpPr>
          <p:spPr>
            <a:xfrm>
              <a:off x="5458325" y="3886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15" name="Shape 3015"/>
            <p:cNvSpPr/>
            <p:nvPr/>
          </p:nvSpPr>
          <p:spPr>
            <a:xfrm>
              <a:off x="5458325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16" name="Shape 3016"/>
            <p:cNvSpPr/>
            <p:nvPr/>
          </p:nvSpPr>
          <p:spPr>
            <a:xfrm>
              <a:off x="5458325" y="8401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17" name="Shape 3017"/>
            <p:cNvSpPr/>
            <p:nvPr/>
          </p:nvSpPr>
          <p:spPr>
            <a:xfrm>
              <a:off x="5458325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18" name="Shape 3018"/>
            <p:cNvSpPr/>
            <p:nvPr/>
          </p:nvSpPr>
          <p:spPr>
            <a:xfrm>
              <a:off x="5458325" y="17432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19" name="Shape 3019"/>
            <p:cNvSpPr/>
            <p:nvPr/>
          </p:nvSpPr>
          <p:spPr>
            <a:xfrm>
              <a:off x="5458325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20" name="Shape 3020"/>
            <p:cNvSpPr/>
            <p:nvPr/>
          </p:nvSpPr>
          <p:spPr>
            <a:xfrm>
              <a:off x="5458325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21" name="Shape 3021"/>
            <p:cNvSpPr/>
            <p:nvPr/>
          </p:nvSpPr>
          <p:spPr>
            <a:xfrm>
              <a:off x="5458325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22" name="Shape 3022"/>
            <p:cNvSpPr/>
            <p:nvPr/>
          </p:nvSpPr>
          <p:spPr>
            <a:xfrm>
              <a:off x="5458325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23" name="Shape 3023"/>
            <p:cNvSpPr/>
            <p:nvPr/>
          </p:nvSpPr>
          <p:spPr>
            <a:xfrm>
              <a:off x="5458325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24" name="Shape 3024"/>
            <p:cNvSpPr/>
            <p:nvPr/>
          </p:nvSpPr>
          <p:spPr>
            <a:xfrm>
              <a:off x="5458325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25" name="Shape 3025"/>
            <p:cNvSpPr/>
            <p:nvPr/>
          </p:nvSpPr>
          <p:spPr>
            <a:xfrm>
              <a:off x="5458325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26" name="Shape 3026"/>
            <p:cNvSpPr/>
            <p:nvPr/>
          </p:nvSpPr>
          <p:spPr>
            <a:xfrm>
              <a:off x="5458325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27" name="Shape 3027"/>
            <p:cNvSpPr/>
            <p:nvPr/>
          </p:nvSpPr>
          <p:spPr>
            <a:xfrm>
              <a:off x="5608825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28" name="Shape 3028"/>
            <p:cNvSpPr/>
            <p:nvPr/>
          </p:nvSpPr>
          <p:spPr>
            <a:xfrm>
              <a:off x="5608825" y="53912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29" name="Shape 3029"/>
            <p:cNvSpPr/>
            <p:nvPr/>
          </p:nvSpPr>
          <p:spPr>
            <a:xfrm>
              <a:off x="5608825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30" name="Shape 3030"/>
            <p:cNvSpPr/>
            <p:nvPr/>
          </p:nvSpPr>
          <p:spPr>
            <a:xfrm>
              <a:off x="5608825" y="8401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31" name="Shape 3031"/>
            <p:cNvSpPr/>
            <p:nvPr/>
          </p:nvSpPr>
          <p:spPr>
            <a:xfrm>
              <a:off x="5608825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32" name="Shape 3032"/>
            <p:cNvSpPr/>
            <p:nvPr/>
          </p:nvSpPr>
          <p:spPr>
            <a:xfrm>
              <a:off x="5608825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33" name="Shape 3033"/>
            <p:cNvSpPr/>
            <p:nvPr/>
          </p:nvSpPr>
          <p:spPr>
            <a:xfrm>
              <a:off x="5608825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34" name="Shape 3034"/>
            <p:cNvSpPr/>
            <p:nvPr/>
          </p:nvSpPr>
          <p:spPr>
            <a:xfrm>
              <a:off x="5608825" y="14422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35" name="Shape 3035"/>
            <p:cNvSpPr/>
            <p:nvPr/>
          </p:nvSpPr>
          <p:spPr>
            <a:xfrm>
              <a:off x="5608825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36" name="Shape 3036"/>
            <p:cNvSpPr/>
            <p:nvPr/>
          </p:nvSpPr>
          <p:spPr>
            <a:xfrm>
              <a:off x="5608825" y="17432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37" name="Shape 3037"/>
            <p:cNvSpPr/>
            <p:nvPr/>
          </p:nvSpPr>
          <p:spPr>
            <a:xfrm>
              <a:off x="5608825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38" name="Shape 3038"/>
            <p:cNvSpPr/>
            <p:nvPr/>
          </p:nvSpPr>
          <p:spPr>
            <a:xfrm>
              <a:off x="5608825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39" name="Shape 3039"/>
            <p:cNvSpPr/>
            <p:nvPr/>
          </p:nvSpPr>
          <p:spPr>
            <a:xfrm>
              <a:off x="5608825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40" name="Shape 3040"/>
            <p:cNvSpPr/>
            <p:nvPr/>
          </p:nvSpPr>
          <p:spPr>
            <a:xfrm>
              <a:off x="5608825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41" name="Shape 3041"/>
            <p:cNvSpPr/>
            <p:nvPr/>
          </p:nvSpPr>
          <p:spPr>
            <a:xfrm>
              <a:off x="5608825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42" name="Shape 3042"/>
            <p:cNvSpPr/>
            <p:nvPr/>
          </p:nvSpPr>
          <p:spPr>
            <a:xfrm>
              <a:off x="5608825" y="29473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43" name="Shape 3043"/>
            <p:cNvSpPr/>
            <p:nvPr/>
          </p:nvSpPr>
          <p:spPr>
            <a:xfrm>
              <a:off x="5608825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44" name="Shape 3044"/>
            <p:cNvSpPr/>
            <p:nvPr/>
          </p:nvSpPr>
          <p:spPr>
            <a:xfrm>
              <a:off x="5608825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45" name="Shape 3045"/>
            <p:cNvSpPr/>
            <p:nvPr/>
          </p:nvSpPr>
          <p:spPr>
            <a:xfrm>
              <a:off x="5608825" y="33988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46" name="Shape 3046"/>
            <p:cNvSpPr/>
            <p:nvPr/>
          </p:nvSpPr>
          <p:spPr>
            <a:xfrm>
              <a:off x="5608825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47" name="Shape 3047"/>
            <p:cNvSpPr/>
            <p:nvPr/>
          </p:nvSpPr>
          <p:spPr>
            <a:xfrm>
              <a:off x="5608825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48" name="Shape 3048"/>
            <p:cNvSpPr/>
            <p:nvPr/>
          </p:nvSpPr>
          <p:spPr>
            <a:xfrm>
              <a:off x="5608825" y="38503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49" name="Shape 3049"/>
            <p:cNvSpPr/>
            <p:nvPr/>
          </p:nvSpPr>
          <p:spPr>
            <a:xfrm>
              <a:off x="5608825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50" name="Shape 3050"/>
            <p:cNvSpPr/>
            <p:nvPr/>
          </p:nvSpPr>
          <p:spPr>
            <a:xfrm>
              <a:off x="5608825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51" name="Shape 3051"/>
            <p:cNvSpPr/>
            <p:nvPr/>
          </p:nvSpPr>
          <p:spPr>
            <a:xfrm>
              <a:off x="5608825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52" name="Shape 3052"/>
            <p:cNvSpPr/>
            <p:nvPr/>
          </p:nvSpPr>
          <p:spPr>
            <a:xfrm>
              <a:off x="5608825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53" name="Shape 3053"/>
            <p:cNvSpPr/>
            <p:nvPr/>
          </p:nvSpPr>
          <p:spPr>
            <a:xfrm>
              <a:off x="5608825" y="47534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54" name="Shape 3054"/>
            <p:cNvSpPr/>
            <p:nvPr/>
          </p:nvSpPr>
          <p:spPr>
            <a:xfrm>
              <a:off x="5608825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55" name="Shape 3055"/>
            <p:cNvSpPr/>
            <p:nvPr/>
          </p:nvSpPr>
          <p:spPr>
            <a:xfrm>
              <a:off x="5608825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56" name="Shape 3056"/>
            <p:cNvSpPr/>
            <p:nvPr/>
          </p:nvSpPr>
          <p:spPr>
            <a:xfrm>
              <a:off x="5608825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57" name="Shape 3057"/>
            <p:cNvSpPr/>
            <p:nvPr/>
          </p:nvSpPr>
          <p:spPr>
            <a:xfrm>
              <a:off x="5608825" y="53554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58" name="Shape 3058"/>
            <p:cNvSpPr/>
            <p:nvPr/>
          </p:nvSpPr>
          <p:spPr>
            <a:xfrm>
              <a:off x="5759350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59" name="Shape 3059"/>
            <p:cNvSpPr/>
            <p:nvPr/>
          </p:nvSpPr>
          <p:spPr>
            <a:xfrm>
              <a:off x="5759350" y="8401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60" name="Shape 3060"/>
            <p:cNvSpPr/>
            <p:nvPr/>
          </p:nvSpPr>
          <p:spPr>
            <a:xfrm>
              <a:off x="5759350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61" name="Shape 3061"/>
            <p:cNvSpPr/>
            <p:nvPr/>
          </p:nvSpPr>
          <p:spPr>
            <a:xfrm>
              <a:off x="5759350" y="14422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62" name="Shape 3062"/>
            <p:cNvSpPr/>
            <p:nvPr/>
          </p:nvSpPr>
          <p:spPr>
            <a:xfrm>
              <a:off x="5759350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63" name="Shape 3063"/>
            <p:cNvSpPr/>
            <p:nvPr/>
          </p:nvSpPr>
          <p:spPr>
            <a:xfrm>
              <a:off x="5759350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64" name="Shape 3064"/>
            <p:cNvSpPr/>
            <p:nvPr/>
          </p:nvSpPr>
          <p:spPr>
            <a:xfrm>
              <a:off x="5759350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65" name="Shape 3065"/>
            <p:cNvSpPr/>
            <p:nvPr/>
          </p:nvSpPr>
          <p:spPr>
            <a:xfrm>
              <a:off x="5759350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66" name="Shape 3066"/>
            <p:cNvSpPr/>
            <p:nvPr/>
          </p:nvSpPr>
          <p:spPr>
            <a:xfrm>
              <a:off x="5759350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67" name="Shape 3067"/>
            <p:cNvSpPr/>
            <p:nvPr/>
          </p:nvSpPr>
          <p:spPr>
            <a:xfrm>
              <a:off x="5759350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68" name="Shape 3068"/>
            <p:cNvSpPr/>
            <p:nvPr/>
          </p:nvSpPr>
          <p:spPr>
            <a:xfrm>
              <a:off x="5759350" y="53554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69" name="Shape 3069"/>
            <p:cNvSpPr/>
            <p:nvPr/>
          </p:nvSpPr>
          <p:spPr>
            <a:xfrm>
              <a:off x="5909850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70" name="Shape 3070"/>
            <p:cNvSpPr/>
            <p:nvPr/>
          </p:nvSpPr>
          <p:spPr>
            <a:xfrm>
              <a:off x="5909850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71" name="Shape 3071"/>
            <p:cNvSpPr/>
            <p:nvPr/>
          </p:nvSpPr>
          <p:spPr>
            <a:xfrm>
              <a:off x="5909850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72" name="Shape 3072"/>
            <p:cNvSpPr/>
            <p:nvPr/>
          </p:nvSpPr>
          <p:spPr>
            <a:xfrm>
              <a:off x="6060375" y="47534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73" name="Shape 3073"/>
            <p:cNvSpPr/>
            <p:nvPr/>
          </p:nvSpPr>
          <p:spPr>
            <a:xfrm>
              <a:off x="6210875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74" name="Shape 3074"/>
            <p:cNvSpPr/>
            <p:nvPr/>
          </p:nvSpPr>
          <p:spPr>
            <a:xfrm>
              <a:off x="6210875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75" name="Shape 3075"/>
            <p:cNvSpPr/>
            <p:nvPr/>
          </p:nvSpPr>
          <p:spPr>
            <a:xfrm>
              <a:off x="6511900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3076" name="Shape 3076"/>
          <p:cNvGrpSpPr/>
          <p:nvPr/>
        </p:nvGrpSpPr>
        <p:grpSpPr>
          <a:xfrm rot="10800000">
            <a:off x="7682451" y="28707"/>
            <a:ext cx="994639" cy="4940182"/>
            <a:chOff x="5759350" y="388625"/>
            <a:chExt cx="1024450" cy="5088250"/>
          </a:xfrm>
        </p:grpSpPr>
        <p:sp>
          <p:nvSpPr>
            <p:cNvPr id="3077" name="Shape 3077"/>
            <p:cNvSpPr/>
            <p:nvPr/>
          </p:nvSpPr>
          <p:spPr>
            <a:xfrm>
              <a:off x="5759350" y="53912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78" name="Shape 3078"/>
            <p:cNvSpPr/>
            <p:nvPr/>
          </p:nvSpPr>
          <p:spPr>
            <a:xfrm>
              <a:off x="5759350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79" name="Shape 3079"/>
            <p:cNvSpPr/>
            <p:nvPr/>
          </p:nvSpPr>
          <p:spPr>
            <a:xfrm>
              <a:off x="5759350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80" name="Shape 3080"/>
            <p:cNvSpPr/>
            <p:nvPr/>
          </p:nvSpPr>
          <p:spPr>
            <a:xfrm>
              <a:off x="5759350" y="33988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81" name="Shape 3081"/>
            <p:cNvSpPr/>
            <p:nvPr/>
          </p:nvSpPr>
          <p:spPr>
            <a:xfrm>
              <a:off x="5759350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82" name="Shape 3082"/>
            <p:cNvSpPr/>
            <p:nvPr/>
          </p:nvSpPr>
          <p:spPr>
            <a:xfrm>
              <a:off x="5759350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83" name="Shape 3083"/>
            <p:cNvSpPr/>
            <p:nvPr/>
          </p:nvSpPr>
          <p:spPr>
            <a:xfrm>
              <a:off x="5759350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84" name="Shape 3084"/>
            <p:cNvSpPr/>
            <p:nvPr/>
          </p:nvSpPr>
          <p:spPr>
            <a:xfrm>
              <a:off x="5909850" y="3886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85" name="Shape 3085"/>
            <p:cNvSpPr/>
            <p:nvPr/>
          </p:nvSpPr>
          <p:spPr>
            <a:xfrm>
              <a:off x="5909850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86" name="Shape 3086"/>
            <p:cNvSpPr/>
            <p:nvPr/>
          </p:nvSpPr>
          <p:spPr>
            <a:xfrm>
              <a:off x="5909850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87" name="Shape 3087"/>
            <p:cNvSpPr/>
            <p:nvPr/>
          </p:nvSpPr>
          <p:spPr>
            <a:xfrm>
              <a:off x="5909850" y="14422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88" name="Shape 3088"/>
            <p:cNvSpPr/>
            <p:nvPr/>
          </p:nvSpPr>
          <p:spPr>
            <a:xfrm>
              <a:off x="5909850" y="17432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89" name="Shape 3089"/>
            <p:cNvSpPr/>
            <p:nvPr/>
          </p:nvSpPr>
          <p:spPr>
            <a:xfrm>
              <a:off x="5909850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90" name="Shape 3090"/>
            <p:cNvSpPr/>
            <p:nvPr/>
          </p:nvSpPr>
          <p:spPr>
            <a:xfrm>
              <a:off x="5909850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91" name="Shape 3091"/>
            <p:cNvSpPr/>
            <p:nvPr/>
          </p:nvSpPr>
          <p:spPr>
            <a:xfrm>
              <a:off x="5909850" y="29473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92" name="Shape 3092"/>
            <p:cNvSpPr/>
            <p:nvPr/>
          </p:nvSpPr>
          <p:spPr>
            <a:xfrm>
              <a:off x="5909850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93" name="Shape 3093"/>
            <p:cNvSpPr/>
            <p:nvPr/>
          </p:nvSpPr>
          <p:spPr>
            <a:xfrm>
              <a:off x="5909850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94" name="Shape 3094"/>
            <p:cNvSpPr/>
            <p:nvPr/>
          </p:nvSpPr>
          <p:spPr>
            <a:xfrm>
              <a:off x="5909850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95" name="Shape 3095"/>
            <p:cNvSpPr/>
            <p:nvPr/>
          </p:nvSpPr>
          <p:spPr>
            <a:xfrm>
              <a:off x="5909850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96" name="Shape 3096"/>
            <p:cNvSpPr/>
            <p:nvPr/>
          </p:nvSpPr>
          <p:spPr>
            <a:xfrm>
              <a:off x="5909850" y="38503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97" name="Shape 3097"/>
            <p:cNvSpPr/>
            <p:nvPr/>
          </p:nvSpPr>
          <p:spPr>
            <a:xfrm>
              <a:off x="5909850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98" name="Shape 3098"/>
            <p:cNvSpPr/>
            <p:nvPr/>
          </p:nvSpPr>
          <p:spPr>
            <a:xfrm>
              <a:off x="5909850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99" name="Shape 3099"/>
            <p:cNvSpPr/>
            <p:nvPr/>
          </p:nvSpPr>
          <p:spPr>
            <a:xfrm>
              <a:off x="5909850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00" name="Shape 3100"/>
            <p:cNvSpPr/>
            <p:nvPr/>
          </p:nvSpPr>
          <p:spPr>
            <a:xfrm>
              <a:off x="5909850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01" name="Shape 3101"/>
            <p:cNvSpPr/>
            <p:nvPr/>
          </p:nvSpPr>
          <p:spPr>
            <a:xfrm>
              <a:off x="5909850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02" name="Shape 3102"/>
            <p:cNvSpPr/>
            <p:nvPr/>
          </p:nvSpPr>
          <p:spPr>
            <a:xfrm>
              <a:off x="5909850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03" name="Shape 3103"/>
            <p:cNvSpPr/>
            <p:nvPr/>
          </p:nvSpPr>
          <p:spPr>
            <a:xfrm>
              <a:off x="6060375" y="53912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04" name="Shape 3104"/>
            <p:cNvSpPr/>
            <p:nvPr/>
          </p:nvSpPr>
          <p:spPr>
            <a:xfrm>
              <a:off x="6060375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05" name="Shape 3105"/>
            <p:cNvSpPr/>
            <p:nvPr/>
          </p:nvSpPr>
          <p:spPr>
            <a:xfrm>
              <a:off x="6060375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06" name="Shape 3106"/>
            <p:cNvSpPr/>
            <p:nvPr/>
          </p:nvSpPr>
          <p:spPr>
            <a:xfrm>
              <a:off x="6060375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07" name="Shape 3107"/>
            <p:cNvSpPr/>
            <p:nvPr/>
          </p:nvSpPr>
          <p:spPr>
            <a:xfrm>
              <a:off x="6060375" y="14422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08" name="Shape 3108"/>
            <p:cNvSpPr/>
            <p:nvPr/>
          </p:nvSpPr>
          <p:spPr>
            <a:xfrm>
              <a:off x="6060375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09" name="Shape 3109"/>
            <p:cNvSpPr/>
            <p:nvPr/>
          </p:nvSpPr>
          <p:spPr>
            <a:xfrm>
              <a:off x="6060375" y="17432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10" name="Shape 3110"/>
            <p:cNvSpPr/>
            <p:nvPr/>
          </p:nvSpPr>
          <p:spPr>
            <a:xfrm>
              <a:off x="6060375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11" name="Shape 3111"/>
            <p:cNvSpPr/>
            <p:nvPr/>
          </p:nvSpPr>
          <p:spPr>
            <a:xfrm>
              <a:off x="6060375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12" name="Shape 3112"/>
            <p:cNvSpPr/>
            <p:nvPr/>
          </p:nvSpPr>
          <p:spPr>
            <a:xfrm>
              <a:off x="6060375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13" name="Shape 3113"/>
            <p:cNvSpPr/>
            <p:nvPr/>
          </p:nvSpPr>
          <p:spPr>
            <a:xfrm>
              <a:off x="6060375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14" name="Shape 3114"/>
            <p:cNvSpPr/>
            <p:nvPr/>
          </p:nvSpPr>
          <p:spPr>
            <a:xfrm>
              <a:off x="6060375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15" name="Shape 3115"/>
            <p:cNvSpPr/>
            <p:nvPr/>
          </p:nvSpPr>
          <p:spPr>
            <a:xfrm>
              <a:off x="6060375" y="29473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16" name="Shape 3116"/>
            <p:cNvSpPr/>
            <p:nvPr/>
          </p:nvSpPr>
          <p:spPr>
            <a:xfrm>
              <a:off x="6060375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17" name="Shape 3117"/>
            <p:cNvSpPr/>
            <p:nvPr/>
          </p:nvSpPr>
          <p:spPr>
            <a:xfrm>
              <a:off x="6060375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18" name="Shape 3118"/>
            <p:cNvSpPr/>
            <p:nvPr/>
          </p:nvSpPr>
          <p:spPr>
            <a:xfrm>
              <a:off x="6060375" y="33988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19" name="Shape 3119"/>
            <p:cNvSpPr/>
            <p:nvPr/>
          </p:nvSpPr>
          <p:spPr>
            <a:xfrm>
              <a:off x="6060375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20" name="Shape 3120"/>
            <p:cNvSpPr/>
            <p:nvPr/>
          </p:nvSpPr>
          <p:spPr>
            <a:xfrm>
              <a:off x="6060375" y="38503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21" name="Shape 3121"/>
            <p:cNvSpPr/>
            <p:nvPr/>
          </p:nvSpPr>
          <p:spPr>
            <a:xfrm>
              <a:off x="6060375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22" name="Shape 3122"/>
            <p:cNvSpPr/>
            <p:nvPr/>
          </p:nvSpPr>
          <p:spPr>
            <a:xfrm>
              <a:off x="6060375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23" name="Shape 3123"/>
            <p:cNvSpPr/>
            <p:nvPr/>
          </p:nvSpPr>
          <p:spPr>
            <a:xfrm>
              <a:off x="6060375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24" name="Shape 3124"/>
            <p:cNvSpPr/>
            <p:nvPr/>
          </p:nvSpPr>
          <p:spPr>
            <a:xfrm>
              <a:off x="6060375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25" name="Shape 3125"/>
            <p:cNvSpPr/>
            <p:nvPr/>
          </p:nvSpPr>
          <p:spPr>
            <a:xfrm>
              <a:off x="6060375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26" name="Shape 3126"/>
            <p:cNvSpPr/>
            <p:nvPr/>
          </p:nvSpPr>
          <p:spPr>
            <a:xfrm>
              <a:off x="6060375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27" name="Shape 3127"/>
            <p:cNvSpPr/>
            <p:nvPr/>
          </p:nvSpPr>
          <p:spPr>
            <a:xfrm>
              <a:off x="6060375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28" name="Shape 3128"/>
            <p:cNvSpPr/>
            <p:nvPr/>
          </p:nvSpPr>
          <p:spPr>
            <a:xfrm>
              <a:off x="6060375" y="53554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29" name="Shape 3129"/>
            <p:cNvSpPr/>
            <p:nvPr/>
          </p:nvSpPr>
          <p:spPr>
            <a:xfrm>
              <a:off x="6210875" y="53912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30" name="Shape 3130"/>
            <p:cNvSpPr/>
            <p:nvPr/>
          </p:nvSpPr>
          <p:spPr>
            <a:xfrm>
              <a:off x="6210875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31" name="Shape 3131"/>
            <p:cNvSpPr/>
            <p:nvPr/>
          </p:nvSpPr>
          <p:spPr>
            <a:xfrm>
              <a:off x="6210875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32" name="Shape 3132"/>
            <p:cNvSpPr/>
            <p:nvPr/>
          </p:nvSpPr>
          <p:spPr>
            <a:xfrm>
              <a:off x="6210875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33" name="Shape 3133"/>
            <p:cNvSpPr/>
            <p:nvPr/>
          </p:nvSpPr>
          <p:spPr>
            <a:xfrm>
              <a:off x="6210875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34" name="Shape 3134"/>
            <p:cNvSpPr/>
            <p:nvPr/>
          </p:nvSpPr>
          <p:spPr>
            <a:xfrm>
              <a:off x="6210875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35" name="Shape 3135"/>
            <p:cNvSpPr/>
            <p:nvPr/>
          </p:nvSpPr>
          <p:spPr>
            <a:xfrm>
              <a:off x="6210875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36" name="Shape 3136"/>
            <p:cNvSpPr/>
            <p:nvPr/>
          </p:nvSpPr>
          <p:spPr>
            <a:xfrm>
              <a:off x="6210875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37" name="Shape 3137"/>
            <p:cNvSpPr/>
            <p:nvPr/>
          </p:nvSpPr>
          <p:spPr>
            <a:xfrm>
              <a:off x="6210875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38" name="Shape 3138"/>
            <p:cNvSpPr/>
            <p:nvPr/>
          </p:nvSpPr>
          <p:spPr>
            <a:xfrm>
              <a:off x="6210875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39" name="Shape 3139"/>
            <p:cNvSpPr/>
            <p:nvPr/>
          </p:nvSpPr>
          <p:spPr>
            <a:xfrm>
              <a:off x="6210875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40" name="Shape 3140"/>
            <p:cNvSpPr/>
            <p:nvPr/>
          </p:nvSpPr>
          <p:spPr>
            <a:xfrm>
              <a:off x="6210875" y="33988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41" name="Shape 3141"/>
            <p:cNvSpPr/>
            <p:nvPr/>
          </p:nvSpPr>
          <p:spPr>
            <a:xfrm>
              <a:off x="6210875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42" name="Shape 3142"/>
            <p:cNvSpPr/>
            <p:nvPr/>
          </p:nvSpPr>
          <p:spPr>
            <a:xfrm>
              <a:off x="6210875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43" name="Shape 3143"/>
            <p:cNvSpPr/>
            <p:nvPr/>
          </p:nvSpPr>
          <p:spPr>
            <a:xfrm>
              <a:off x="6210875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44" name="Shape 3144"/>
            <p:cNvSpPr/>
            <p:nvPr/>
          </p:nvSpPr>
          <p:spPr>
            <a:xfrm>
              <a:off x="6210875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45" name="Shape 3145"/>
            <p:cNvSpPr/>
            <p:nvPr/>
          </p:nvSpPr>
          <p:spPr>
            <a:xfrm>
              <a:off x="6210875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46" name="Shape 3146"/>
            <p:cNvSpPr/>
            <p:nvPr/>
          </p:nvSpPr>
          <p:spPr>
            <a:xfrm>
              <a:off x="6210875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47" name="Shape 3147"/>
            <p:cNvSpPr/>
            <p:nvPr/>
          </p:nvSpPr>
          <p:spPr>
            <a:xfrm>
              <a:off x="6210875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48" name="Shape 3148"/>
            <p:cNvSpPr/>
            <p:nvPr/>
          </p:nvSpPr>
          <p:spPr>
            <a:xfrm>
              <a:off x="6210875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49" name="Shape 3149"/>
            <p:cNvSpPr/>
            <p:nvPr/>
          </p:nvSpPr>
          <p:spPr>
            <a:xfrm>
              <a:off x="6361375" y="3886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50" name="Shape 3150"/>
            <p:cNvSpPr/>
            <p:nvPr/>
          </p:nvSpPr>
          <p:spPr>
            <a:xfrm>
              <a:off x="6361375" y="539125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51" name="Shape 3151"/>
            <p:cNvSpPr/>
            <p:nvPr/>
          </p:nvSpPr>
          <p:spPr>
            <a:xfrm>
              <a:off x="6361375" y="9906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52" name="Shape 3152"/>
            <p:cNvSpPr/>
            <p:nvPr/>
          </p:nvSpPr>
          <p:spPr>
            <a:xfrm>
              <a:off x="6361375" y="12917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53" name="Shape 3153"/>
            <p:cNvSpPr/>
            <p:nvPr/>
          </p:nvSpPr>
          <p:spPr>
            <a:xfrm>
              <a:off x="6361375" y="1592700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54" name="Shape 3154"/>
            <p:cNvSpPr/>
            <p:nvPr/>
          </p:nvSpPr>
          <p:spPr>
            <a:xfrm>
              <a:off x="6361375" y="20442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55" name="Shape 3155"/>
            <p:cNvSpPr/>
            <p:nvPr/>
          </p:nvSpPr>
          <p:spPr>
            <a:xfrm>
              <a:off x="6361375" y="23452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56" name="Shape 3156"/>
            <p:cNvSpPr/>
            <p:nvPr/>
          </p:nvSpPr>
          <p:spPr>
            <a:xfrm>
              <a:off x="6361375" y="27968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57" name="Shape 3157"/>
            <p:cNvSpPr/>
            <p:nvPr/>
          </p:nvSpPr>
          <p:spPr>
            <a:xfrm>
              <a:off x="6361375" y="30978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58" name="Shape 3158"/>
            <p:cNvSpPr/>
            <p:nvPr/>
          </p:nvSpPr>
          <p:spPr>
            <a:xfrm>
              <a:off x="6361375" y="32483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59" name="Shape 3159"/>
            <p:cNvSpPr/>
            <p:nvPr/>
          </p:nvSpPr>
          <p:spPr>
            <a:xfrm>
              <a:off x="6361375" y="35493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60" name="Shape 3160"/>
            <p:cNvSpPr/>
            <p:nvPr/>
          </p:nvSpPr>
          <p:spPr>
            <a:xfrm>
              <a:off x="6361375" y="36998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61" name="Shape 3161"/>
            <p:cNvSpPr/>
            <p:nvPr/>
          </p:nvSpPr>
          <p:spPr>
            <a:xfrm>
              <a:off x="6361375" y="38503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62" name="Shape 3162"/>
            <p:cNvSpPr/>
            <p:nvPr/>
          </p:nvSpPr>
          <p:spPr>
            <a:xfrm>
              <a:off x="6361375" y="41514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63" name="Shape 3163"/>
            <p:cNvSpPr/>
            <p:nvPr/>
          </p:nvSpPr>
          <p:spPr>
            <a:xfrm>
              <a:off x="6361375" y="43019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64" name="Shape 3164"/>
            <p:cNvSpPr/>
            <p:nvPr/>
          </p:nvSpPr>
          <p:spPr>
            <a:xfrm>
              <a:off x="6361375" y="47534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65" name="Shape 3165"/>
            <p:cNvSpPr/>
            <p:nvPr/>
          </p:nvSpPr>
          <p:spPr>
            <a:xfrm>
              <a:off x="6361375" y="5054450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66" name="Shape 3166"/>
            <p:cNvSpPr/>
            <p:nvPr/>
          </p:nvSpPr>
          <p:spPr>
            <a:xfrm>
              <a:off x="6361375" y="52049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67" name="Shape 3167"/>
            <p:cNvSpPr/>
            <p:nvPr/>
          </p:nvSpPr>
          <p:spPr>
            <a:xfrm>
              <a:off x="6511900" y="3886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68" name="Shape 3168"/>
            <p:cNvSpPr/>
            <p:nvPr/>
          </p:nvSpPr>
          <p:spPr>
            <a:xfrm>
              <a:off x="6511900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69" name="Shape 3169"/>
            <p:cNvSpPr/>
            <p:nvPr/>
          </p:nvSpPr>
          <p:spPr>
            <a:xfrm>
              <a:off x="6511900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70" name="Shape 3170"/>
            <p:cNvSpPr/>
            <p:nvPr/>
          </p:nvSpPr>
          <p:spPr>
            <a:xfrm>
              <a:off x="6511900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71" name="Shape 3171"/>
            <p:cNvSpPr/>
            <p:nvPr/>
          </p:nvSpPr>
          <p:spPr>
            <a:xfrm>
              <a:off x="6511900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72" name="Shape 3172"/>
            <p:cNvSpPr/>
            <p:nvPr/>
          </p:nvSpPr>
          <p:spPr>
            <a:xfrm>
              <a:off x="6511900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73" name="Shape 3173"/>
            <p:cNvSpPr/>
            <p:nvPr/>
          </p:nvSpPr>
          <p:spPr>
            <a:xfrm>
              <a:off x="6511900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74" name="Shape 3174"/>
            <p:cNvSpPr/>
            <p:nvPr/>
          </p:nvSpPr>
          <p:spPr>
            <a:xfrm>
              <a:off x="6511900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75" name="Shape 3175"/>
            <p:cNvSpPr/>
            <p:nvPr/>
          </p:nvSpPr>
          <p:spPr>
            <a:xfrm>
              <a:off x="6662400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76" name="Shape 3176"/>
            <p:cNvSpPr/>
            <p:nvPr/>
          </p:nvSpPr>
          <p:spPr>
            <a:xfrm>
              <a:off x="6662400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77" name="Shape 3177"/>
            <p:cNvSpPr/>
            <p:nvPr/>
          </p:nvSpPr>
          <p:spPr>
            <a:xfrm>
              <a:off x="6662400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3178" name="Shape 3178"/>
          <p:cNvGrpSpPr/>
          <p:nvPr/>
        </p:nvGrpSpPr>
        <p:grpSpPr>
          <a:xfrm rot="10800000">
            <a:off x="7682451" y="28707"/>
            <a:ext cx="1140783" cy="5086302"/>
            <a:chOff x="5608825" y="238125"/>
            <a:chExt cx="1174975" cy="5238750"/>
          </a:xfrm>
        </p:grpSpPr>
        <p:sp>
          <p:nvSpPr>
            <p:cNvPr id="3179" name="Shape 3179"/>
            <p:cNvSpPr/>
            <p:nvPr/>
          </p:nvSpPr>
          <p:spPr>
            <a:xfrm>
              <a:off x="5608825" y="3886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80" name="Shape 3180"/>
            <p:cNvSpPr/>
            <p:nvPr/>
          </p:nvSpPr>
          <p:spPr>
            <a:xfrm>
              <a:off x="5608825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81" name="Shape 3181"/>
            <p:cNvSpPr/>
            <p:nvPr/>
          </p:nvSpPr>
          <p:spPr>
            <a:xfrm>
              <a:off x="5608825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82" name="Shape 3182"/>
            <p:cNvSpPr/>
            <p:nvPr/>
          </p:nvSpPr>
          <p:spPr>
            <a:xfrm>
              <a:off x="5608825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83" name="Shape 3183"/>
            <p:cNvSpPr/>
            <p:nvPr/>
          </p:nvSpPr>
          <p:spPr>
            <a:xfrm>
              <a:off x="5759350" y="3886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84" name="Shape 3184"/>
            <p:cNvSpPr/>
            <p:nvPr/>
          </p:nvSpPr>
          <p:spPr>
            <a:xfrm>
              <a:off x="5759350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85" name="Shape 3185"/>
            <p:cNvSpPr/>
            <p:nvPr/>
          </p:nvSpPr>
          <p:spPr>
            <a:xfrm>
              <a:off x="5759350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86" name="Shape 3186"/>
            <p:cNvSpPr/>
            <p:nvPr/>
          </p:nvSpPr>
          <p:spPr>
            <a:xfrm>
              <a:off x="5759350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87" name="Shape 3187"/>
            <p:cNvSpPr/>
            <p:nvPr/>
          </p:nvSpPr>
          <p:spPr>
            <a:xfrm>
              <a:off x="5759350" y="17432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88" name="Shape 3188"/>
            <p:cNvSpPr/>
            <p:nvPr/>
          </p:nvSpPr>
          <p:spPr>
            <a:xfrm>
              <a:off x="5759350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89" name="Shape 3189"/>
            <p:cNvSpPr/>
            <p:nvPr/>
          </p:nvSpPr>
          <p:spPr>
            <a:xfrm>
              <a:off x="5759350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90" name="Shape 3190"/>
            <p:cNvSpPr/>
            <p:nvPr/>
          </p:nvSpPr>
          <p:spPr>
            <a:xfrm>
              <a:off x="5759350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91" name="Shape 3191"/>
            <p:cNvSpPr/>
            <p:nvPr/>
          </p:nvSpPr>
          <p:spPr>
            <a:xfrm>
              <a:off x="5759350" y="29473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92" name="Shape 3192"/>
            <p:cNvSpPr/>
            <p:nvPr/>
          </p:nvSpPr>
          <p:spPr>
            <a:xfrm>
              <a:off x="5759350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93" name="Shape 3193"/>
            <p:cNvSpPr/>
            <p:nvPr/>
          </p:nvSpPr>
          <p:spPr>
            <a:xfrm>
              <a:off x="5759350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94" name="Shape 3194"/>
            <p:cNvSpPr/>
            <p:nvPr/>
          </p:nvSpPr>
          <p:spPr>
            <a:xfrm>
              <a:off x="5759350" y="38503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95" name="Shape 3195"/>
            <p:cNvSpPr/>
            <p:nvPr/>
          </p:nvSpPr>
          <p:spPr>
            <a:xfrm>
              <a:off x="5759350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96" name="Shape 3196"/>
            <p:cNvSpPr/>
            <p:nvPr/>
          </p:nvSpPr>
          <p:spPr>
            <a:xfrm>
              <a:off x="5759350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97" name="Shape 3197"/>
            <p:cNvSpPr/>
            <p:nvPr/>
          </p:nvSpPr>
          <p:spPr>
            <a:xfrm>
              <a:off x="5759350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98" name="Shape 3198"/>
            <p:cNvSpPr/>
            <p:nvPr/>
          </p:nvSpPr>
          <p:spPr>
            <a:xfrm>
              <a:off x="5759350" y="47534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99" name="Shape 3199"/>
            <p:cNvSpPr/>
            <p:nvPr/>
          </p:nvSpPr>
          <p:spPr>
            <a:xfrm>
              <a:off x="5759350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00" name="Shape 3200"/>
            <p:cNvSpPr/>
            <p:nvPr/>
          </p:nvSpPr>
          <p:spPr>
            <a:xfrm>
              <a:off x="5909850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01" name="Shape 3201"/>
            <p:cNvSpPr/>
            <p:nvPr/>
          </p:nvSpPr>
          <p:spPr>
            <a:xfrm>
              <a:off x="5909850" y="53912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02" name="Shape 3202"/>
            <p:cNvSpPr/>
            <p:nvPr/>
          </p:nvSpPr>
          <p:spPr>
            <a:xfrm>
              <a:off x="5909850" y="8401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03" name="Shape 3203"/>
            <p:cNvSpPr/>
            <p:nvPr/>
          </p:nvSpPr>
          <p:spPr>
            <a:xfrm>
              <a:off x="5909850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04" name="Shape 3204"/>
            <p:cNvSpPr/>
            <p:nvPr/>
          </p:nvSpPr>
          <p:spPr>
            <a:xfrm>
              <a:off x="5909850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05" name="Shape 3205"/>
            <p:cNvSpPr/>
            <p:nvPr/>
          </p:nvSpPr>
          <p:spPr>
            <a:xfrm>
              <a:off x="5909850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06" name="Shape 3206"/>
            <p:cNvSpPr/>
            <p:nvPr/>
          </p:nvSpPr>
          <p:spPr>
            <a:xfrm>
              <a:off x="5909850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07" name="Shape 3207"/>
            <p:cNvSpPr/>
            <p:nvPr/>
          </p:nvSpPr>
          <p:spPr>
            <a:xfrm>
              <a:off x="5909850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08" name="Shape 3208"/>
            <p:cNvSpPr/>
            <p:nvPr/>
          </p:nvSpPr>
          <p:spPr>
            <a:xfrm>
              <a:off x="5909850" y="33988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09" name="Shape 3209"/>
            <p:cNvSpPr/>
            <p:nvPr/>
          </p:nvSpPr>
          <p:spPr>
            <a:xfrm>
              <a:off x="5909850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10" name="Shape 3210"/>
            <p:cNvSpPr/>
            <p:nvPr/>
          </p:nvSpPr>
          <p:spPr>
            <a:xfrm>
              <a:off x="5909850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11" name="Shape 3211"/>
            <p:cNvSpPr/>
            <p:nvPr/>
          </p:nvSpPr>
          <p:spPr>
            <a:xfrm>
              <a:off x="5909850" y="47534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12" name="Shape 3212"/>
            <p:cNvSpPr/>
            <p:nvPr/>
          </p:nvSpPr>
          <p:spPr>
            <a:xfrm>
              <a:off x="5909850" y="53554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13" name="Shape 3213"/>
            <p:cNvSpPr/>
            <p:nvPr/>
          </p:nvSpPr>
          <p:spPr>
            <a:xfrm>
              <a:off x="6060375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14" name="Shape 3214"/>
            <p:cNvSpPr/>
            <p:nvPr/>
          </p:nvSpPr>
          <p:spPr>
            <a:xfrm>
              <a:off x="6060375" y="3886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15" name="Shape 3215"/>
            <p:cNvSpPr/>
            <p:nvPr/>
          </p:nvSpPr>
          <p:spPr>
            <a:xfrm>
              <a:off x="6060375" y="8401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16" name="Shape 3216"/>
            <p:cNvSpPr/>
            <p:nvPr/>
          </p:nvSpPr>
          <p:spPr>
            <a:xfrm>
              <a:off x="6060375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17" name="Shape 3217"/>
            <p:cNvSpPr/>
            <p:nvPr/>
          </p:nvSpPr>
          <p:spPr>
            <a:xfrm>
              <a:off x="6060375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18" name="Shape 3218"/>
            <p:cNvSpPr/>
            <p:nvPr/>
          </p:nvSpPr>
          <p:spPr>
            <a:xfrm>
              <a:off x="6060375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19" name="Shape 3219"/>
            <p:cNvSpPr/>
            <p:nvPr/>
          </p:nvSpPr>
          <p:spPr>
            <a:xfrm>
              <a:off x="6060375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20" name="Shape 3220"/>
            <p:cNvSpPr/>
            <p:nvPr/>
          </p:nvSpPr>
          <p:spPr>
            <a:xfrm>
              <a:off x="6060375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21" name="Shape 3221"/>
            <p:cNvSpPr/>
            <p:nvPr/>
          </p:nvSpPr>
          <p:spPr>
            <a:xfrm>
              <a:off x="6210875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22" name="Shape 3222"/>
            <p:cNvSpPr/>
            <p:nvPr/>
          </p:nvSpPr>
          <p:spPr>
            <a:xfrm>
              <a:off x="6210875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23" name="Shape 3223"/>
            <p:cNvSpPr/>
            <p:nvPr/>
          </p:nvSpPr>
          <p:spPr>
            <a:xfrm>
              <a:off x="6210875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24" name="Shape 3224"/>
            <p:cNvSpPr/>
            <p:nvPr/>
          </p:nvSpPr>
          <p:spPr>
            <a:xfrm>
              <a:off x="6210875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25" name="Shape 3225"/>
            <p:cNvSpPr/>
            <p:nvPr/>
          </p:nvSpPr>
          <p:spPr>
            <a:xfrm>
              <a:off x="6210875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26" name="Shape 3226"/>
            <p:cNvSpPr/>
            <p:nvPr/>
          </p:nvSpPr>
          <p:spPr>
            <a:xfrm>
              <a:off x="6361375" y="14422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27" name="Shape 3227"/>
            <p:cNvSpPr/>
            <p:nvPr/>
          </p:nvSpPr>
          <p:spPr>
            <a:xfrm>
              <a:off x="6361375" y="2646275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28" name="Shape 3228"/>
            <p:cNvSpPr/>
            <p:nvPr/>
          </p:nvSpPr>
          <p:spPr>
            <a:xfrm>
              <a:off x="6662400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229" name="Shape 3229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dark">
    <p:bg>
      <p:bgPr>
        <a:solidFill>
          <a:srgbClr val="003B55"/>
        </a:solidFill>
        <a:effectLst/>
      </p:bgPr>
    </p:bg>
    <p:spTree>
      <p:nvGrpSpPr>
        <p:cNvPr id="1" name="Shape 3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31" name="Shape 3231"/>
          <p:cNvGrpSpPr/>
          <p:nvPr/>
        </p:nvGrpSpPr>
        <p:grpSpPr>
          <a:xfrm rot="10800000">
            <a:off x="8851487" y="28707"/>
            <a:ext cx="264012" cy="5086302"/>
            <a:chOff x="5307800" y="238125"/>
            <a:chExt cx="271925" cy="5238750"/>
          </a:xfrm>
        </p:grpSpPr>
        <p:sp>
          <p:nvSpPr>
            <p:cNvPr id="3232" name="Shape 3232"/>
            <p:cNvSpPr/>
            <p:nvPr/>
          </p:nvSpPr>
          <p:spPr>
            <a:xfrm>
              <a:off x="5307800" y="2381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33" name="Shape 3233"/>
            <p:cNvSpPr/>
            <p:nvPr/>
          </p:nvSpPr>
          <p:spPr>
            <a:xfrm>
              <a:off x="5307800" y="3886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34" name="Shape 3234"/>
            <p:cNvSpPr/>
            <p:nvPr/>
          </p:nvSpPr>
          <p:spPr>
            <a:xfrm>
              <a:off x="5307800" y="539125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35" name="Shape 3235"/>
            <p:cNvSpPr/>
            <p:nvPr/>
          </p:nvSpPr>
          <p:spPr>
            <a:xfrm>
              <a:off x="5307800" y="6896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36" name="Shape 3236"/>
            <p:cNvSpPr/>
            <p:nvPr/>
          </p:nvSpPr>
          <p:spPr>
            <a:xfrm>
              <a:off x="5307800" y="8401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37" name="Shape 3237"/>
            <p:cNvSpPr/>
            <p:nvPr/>
          </p:nvSpPr>
          <p:spPr>
            <a:xfrm>
              <a:off x="5307800" y="9906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38" name="Shape 3238"/>
            <p:cNvSpPr/>
            <p:nvPr/>
          </p:nvSpPr>
          <p:spPr>
            <a:xfrm>
              <a:off x="5307800" y="11411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39" name="Shape 3239"/>
            <p:cNvSpPr/>
            <p:nvPr/>
          </p:nvSpPr>
          <p:spPr>
            <a:xfrm>
              <a:off x="5307800" y="12917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40" name="Shape 3240"/>
            <p:cNvSpPr/>
            <p:nvPr/>
          </p:nvSpPr>
          <p:spPr>
            <a:xfrm>
              <a:off x="5307800" y="14422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41" name="Shape 3241"/>
            <p:cNvSpPr/>
            <p:nvPr/>
          </p:nvSpPr>
          <p:spPr>
            <a:xfrm>
              <a:off x="5307800" y="1592700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42" name="Shape 3242"/>
            <p:cNvSpPr/>
            <p:nvPr/>
          </p:nvSpPr>
          <p:spPr>
            <a:xfrm>
              <a:off x="5307800" y="17432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43" name="Shape 3243"/>
            <p:cNvSpPr/>
            <p:nvPr/>
          </p:nvSpPr>
          <p:spPr>
            <a:xfrm>
              <a:off x="5307800" y="18937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44" name="Shape 3244"/>
            <p:cNvSpPr/>
            <p:nvPr/>
          </p:nvSpPr>
          <p:spPr>
            <a:xfrm>
              <a:off x="5307800" y="20442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45" name="Shape 3245"/>
            <p:cNvSpPr/>
            <p:nvPr/>
          </p:nvSpPr>
          <p:spPr>
            <a:xfrm>
              <a:off x="5307800" y="21947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46" name="Shape 3246"/>
            <p:cNvSpPr/>
            <p:nvPr/>
          </p:nvSpPr>
          <p:spPr>
            <a:xfrm>
              <a:off x="5307800" y="23452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47" name="Shape 3247"/>
            <p:cNvSpPr/>
            <p:nvPr/>
          </p:nvSpPr>
          <p:spPr>
            <a:xfrm>
              <a:off x="5307800" y="24957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48" name="Shape 3248"/>
            <p:cNvSpPr/>
            <p:nvPr/>
          </p:nvSpPr>
          <p:spPr>
            <a:xfrm>
              <a:off x="5307800" y="2646275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49" name="Shape 3249"/>
            <p:cNvSpPr/>
            <p:nvPr/>
          </p:nvSpPr>
          <p:spPr>
            <a:xfrm>
              <a:off x="5307800" y="27968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50" name="Shape 3250"/>
            <p:cNvSpPr/>
            <p:nvPr/>
          </p:nvSpPr>
          <p:spPr>
            <a:xfrm>
              <a:off x="5307800" y="2947300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51" name="Shape 3251"/>
            <p:cNvSpPr/>
            <p:nvPr/>
          </p:nvSpPr>
          <p:spPr>
            <a:xfrm>
              <a:off x="5307800" y="30978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52" name="Shape 3252"/>
            <p:cNvSpPr/>
            <p:nvPr/>
          </p:nvSpPr>
          <p:spPr>
            <a:xfrm>
              <a:off x="5307800" y="32483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53" name="Shape 3253"/>
            <p:cNvSpPr/>
            <p:nvPr/>
          </p:nvSpPr>
          <p:spPr>
            <a:xfrm>
              <a:off x="5307800" y="33988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54" name="Shape 3254"/>
            <p:cNvSpPr/>
            <p:nvPr/>
          </p:nvSpPr>
          <p:spPr>
            <a:xfrm>
              <a:off x="5307800" y="35493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55" name="Shape 3255"/>
            <p:cNvSpPr/>
            <p:nvPr/>
          </p:nvSpPr>
          <p:spPr>
            <a:xfrm>
              <a:off x="5307800" y="36998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56" name="Shape 3256"/>
            <p:cNvSpPr/>
            <p:nvPr/>
          </p:nvSpPr>
          <p:spPr>
            <a:xfrm>
              <a:off x="5307800" y="38503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57" name="Shape 3257"/>
            <p:cNvSpPr/>
            <p:nvPr/>
          </p:nvSpPr>
          <p:spPr>
            <a:xfrm>
              <a:off x="5307800" y="4000875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58" name="Shape 3258"/>
            <p:cNvSpPr/>
            <p:nvPr/>
          </p:nvSpPr>
          <p:spPr>
            <a:xfrm>
              <a:off x="5307800" y="41514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59" name="Shape 3259"/>
            <p:cNvSpPr/>
            <p:nvPr/>
          </p:nvSpPr>
          <p:spPr>
            <a:xfrm>
              <a:off x="5307800" y="43019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60" name="Shape 3260"/>
            <p:cNvSpPr/>
            <p:nvPr/>
          </p:nvSpPr>
          <p:spPr>
            <a:xfrm>
              <a:off x="5307800" y="44524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61" name="Shape 3261"/>
            <p:cNvSpPr/>
            <p:nvPr/>
          </p:nvSpPr>
          <p:spPr>
            <a:xfrm>
              <a:off x="5307800" y="46029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62" name="Shape 3262"/>
            <p:cNvSpPr/>
            <p:nvPr/>
          </p:nvSpPr>
          <p:spPr>
            <a:xfrm>
              <a:off x="5307800" y="47534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63" name="Shape 3263"/>
            <p:cNvSpPr/>
            <p:nvPr/>
          </p:nvSpPr>
          <p:spPr>
            <a:xfrm>
              <a:off x="5307800" y="49039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64" name="Shape 3264"/>
            <p:cNvSpPr/>
            <p:nvPr/>
          </p:nvSpPr>
          <p:spPr>
            <a:xfrm>
              <a:off x="5307800" y="5054450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65" name="Shape 3265"/>
            <p:cNvSpPr/>
            <p:nvPr/>
          </p:nvSpPr>
          <p:spPr>
            <a:xfrm>
              <a:off x="5307800" y="52049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66" name="Shape 3266"/>
            <p:cNvSpPr/>
            <p:nvPr/>
          </p:nvSpPr>
          <p:spPr>
            <a:xfrm>
              <a:off x="5307800" y="53554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67" name="Shape 3267"/>
            <p:cNvSpPr/>
            <p:nvPr/>
          </p:nvSpPr>
          <p:spPr>
            <a:xfrm>
              <a:off x="5458325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68" name="Shape 3268"/>
            <p:cNvSpPr/>
            <p:nvPr/>
          </p:nvSpPr>
          <p:spPr>
            <a:xfrm>
              <a:off x="5458325" y="53912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69" name="Shape 3269"/>
            <p:cNvSpPr/>
            <p:nvPr/>
          </p:nvSpPr>
          <p:spPr>
            <a:xfrm>
              <a:off x="5458325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70" name="Shape 3270"/>
            <p:cNvSpPr/>
            <p:nvPr/>
          </p:nvSpPr>
          <p:spPr>
            <a:xfrm>
              <a:off x="5458325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71" name="Shape 3271"/>
            <p:cNvSpPr/>
            <p:nvPr/>
          </p:nvSpPr>
          <p:spPr>
            <a:xfrm>
              <a:off x="5458325" y="14422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72" name="Shape 3272"/>
            <p:cNvSpPr/>
            <p:nvPr/>
          </p:nvSpPr>
          <p:spPr>
            <a:xfrm>
              <a:off x="5458325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73" name="Shape 3273"/>
            <p:cNvSpPr/>
            <p:nvPr/>
          </p:nvSpPr>
          <p:spPr>
            <a:xfrm>
              <a:off x="5458325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74" name="Shape 3274"/>
            <p:cNvSpPr/>
            <p:nvPr/>
          </p:nvSpPr>
          <p:spPr>
            <a:xfrm>
              <a:off x="5458325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75" name="Shape 3275"/>
            <p:cNvSpPr/>
            <p:nvPr/>
          </p:nvSpPr>
          <p:spPr>
            <a:xfrm>
              <a:off x="5458325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76" name="Shape 3276"/>
            <p:cNvSpPr/>
            <p:nvPr/>
          </p:nvSpPr>
          <p:spPr>
            <a:xfrm>
              <a:off x="5458325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77" name="Shape 3277"/>
            <p:cNvSpPr/>
            <p:nvPr/>
          </p:nvSpPr>
          <p:spPr>
            <a:xfrm>
              <a:off x="5458325" y="29473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78" name="Shape 3278"/>
            <p:cNvSpPr/>
            <p:nvPr/>
          </p:nvSpPr>
          <p:spPr>
            <a:xfrm>
              <a:off x="5458325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79" name="Shape 3279"/>
            <p:cNvSpPr/>
            <p:nvPr/>
          </p:nvSpPr>
          <p:spPr>
            <a:xfrm>
              <a:off x="5458325" y="33988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80" name="Shape 3280"/>
            <p:cNvSpPr/>
            <p:nvPr/>
          </p:nvSpPr>
          <p:spPr>
            <a:xfrm>
              <a:off x="5458325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81" name="Shape 3281"/>
            <p:cNvSpPr/>
            <p:nvPr/>
          </p:nvSpPr>
          <p:spPr>
            <a:xfrm>
              <a:off x="5458325" y="38503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82" name="Shape 3282"/>
            <p:cNvSpPr/>
            <p:nvPr/>
          </p:nvSpPr>
          <p:spPr>
            <a:xfrm>
              <a:off x="5458325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83" name="Shape 3283"/>
            <p:cNvSpPr/>
            <p:nvPr/>
          </p:nvSpPr>
          <p:spPr>
            <a:xfrm>
              <a:off x="5458325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84" name="Shape 3284"/>
            <p:cNvSpPr/>
            <p:nvPr/>
          </p:nvSpPr>
          <p:spPr>
            <a:xfrm>
              <a:off x="5458325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85" name="Shape 3285"/>
            <p:cNvSpPr/>
            <p:nvPr/>
          </p:nvSpPr>
          <p:spPr>
            <a:xfrm>
              <a:off x="5458325" y="47534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86" name="Shape 3286"/>
            <p:cNvSpPr/>
            <p:nvPr/>
          </p:nvSpPr>
          <p:spPr>
            <a:xfrm>
              <a:off x="5458325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87" name="Shape 3287"/>
            <p:cNvSpPr/>
            <p:nvPr/>
          </p:nvSpPr>
          <p:spPr>
            <a:xfrm>
              <a:off x="5458325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88" name="Shape 3288"/>
            <p:cNvSpPr/>
            <p:nvPr/>
          </p:nvSpPr>
          <p:spPr>
            <a:xfrm>
              <a:off x="5458325" y="53554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3289" name="Shape 3289"/>
          <p:cNvGrpSpPr/>
          <p:nvPr/>
        </p:nvGrpSpPr>
        <p:grpSpPr>
          <a:xfrm rot="10800000">
            <a:off x="7828571" y="28707"/>
            <a:ext cx="1140783" cy="5086302"/>
            <a:chOff x="5458325" y="238125"/>
            <a:chExt cx="1174975" cy="5238750"/>
          </a:xfrm>
        </p:grpSpPr>
        <p:sp>
          <p:nvSpPr>
            <p:cNvPr id="3290" name="Shape 3290"/>
            <p:cNvSpPr/>
            <p:nvPr/>
          </p:nvSpPr>
          <p:spPr>
            <a:xfrm>
              <a:off x="5458325" y="3886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91" name="Shape 3291"/>
            <p:cNvSpPr/>
            <p:nvPr/>
          </p:nvSpPr>
          <p:spPr>
            <a:xfrm>
              <a:off x="5458325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92" name="Shape 3292"/>
            <p:cNvSpPr/>
            <p:nvPr/>
          </p:nvSpPr>
          <p:spPr>
            <a:xfrm>
              <a:off x="5458325" y="8401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93" name="Shape 3293"/>
            <p:cNvSpPr/>
            <p:nvPr/>
          </p:nvSpPr>
          <p:spPr>
            <a:xfrm>
              <a:off x="5458325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94" name="Shape 3294"/>
            <p:cNvSpPr/>
            <p:nvPr/>
          </p:nvSpPr>
          <p:spPr>
            <a:xfrm>
              <a:off x="5458325" y="17432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95" name="Shape 3295"/>
            <p:cNvSpPr/>
            <p:nvPr/>
          </p:nvSpPr>
          <p:spPr>
            <a:xfrm>
              <a:off x="5458325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96" name="Shape 3296"/>
            <p:cNvSpPr/>
            <p:nvPr/>
          </p:nvSpPr>
          <p:spPr>
            <a:xfrm>
              <a:off x="5458325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97" name="Shape 3297"/>
            <p:cNvSpPr/>
            <p:nvPr/>
          </p:nvSpPr>
          <p:spPr>
            <a:xfrm>
              <a:off x="5458325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98" name="Shape 3298"/>
            <p:cNvSpPr/>
            <p:nvPr/>
          </p:nvSpPr>
          <p:spPr>
            <a:xfrm>
              <a:off x="5458325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99" name="Shape 3299"/>
            <p:cNvSpPr/>
            <p:nvPr/>
          </p:nvSpPr>
          <p:spPr>
            <a:xfrm>
              <a:off x="5458325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00" name="Shape 3300"/>
            <p:cNvSpPr/>
            <p:nvPr/>
          </p:nvSpPr>
          <p:spPr>
            <a:xfrm>
              <a:off x="5458325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01" name="Shape 3301"/>
            <p:cNvSpPr/>
            <p:nvPr/>
          </p:nvSpPr>
          <p:spPr>
            <a:xfrm>
              <a:off x="5458325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02" name="Shape 3302"/>
            <p:cNvSpPr/>
            <p:nvPr/>
          </p:nvSpPr>
          <p:spPr>
            <a:xfrm>
              <a:off x="5458325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03" name="Shape 3303"/>
            <p:cNvSpPr/>
            <p:nvPr/>
          </p:nvSpPr>
          <p:spPr>
            <a:xfrm>
              <a:off x="5608825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04" name="Shape 3304"/>
            <p:cNvSpPr/>
            <p:nvPr/>
          </p:nvSpPr>
          <p:spPr>
            <a:xfrm>
              <a:off x="5608825" y="53912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05" name="Shape 3305"/>
            <p:cNvSpPr/>
            <p:nvPr/>
          </p:nvSpPr>
          <p:spPr>
            <a:xfrm>
              <a:off x="5608825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06" name="Shape 3306"/>
            <p:cNvSpPr/>
            <p:nvPr/>
          </p:nvSpPr>
          <p:spPr>
            <a:xfrm>
              <a:off x="5608825" y="8401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07" name="Shape 3307"/>
            <p:cNvSpPr/>
            <p:nvPr/>
          </p:nvSpPr>
          <p:spPr>
            <a:xfrm>
              <a:off x="5608825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08" name="Shape 3308"/>
            <p:cNvSpPr/>
            <p:nvPr/>
          </p:nvSpPr>
          <p:spPr>
            <a:xfrm>
              <a:off x="5608825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09" name="Shape 3309"/>
            <p:cNvSpPr/>
            <p:nvPr/>
          </p:nvSpPr>
          <p:spPr>
            <a:xfrm>
              <a:off x="5608825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10" name="Shape 3310"/>
            <p:cNvSpPr/>
            <p:nvPr/>
          </p:nvSpPr>
          <p:spPr>
            <a:xfrm>
              <a:off x="5608825" y="14422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11" name="Shape 3311"/>
            <p:cNvSpPr/>
            <p:nvPr/>
          </p:nvSpPr>
          <p:spPr>
            <a:xfrm>
              <a:off x="5608825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12" name="Shape 3312"/>
            <p:cNvSpPr/>
            <p:nvPr/>
          </p:nvSpPr>
          <p:spPr>
            <a:xfrm>
              <a:off x="5608825" y="17432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13" name="Shape 3313"/>
            <p:cNvSpPr/>
            <p:nvPr/>
          </p:nvSpPr>
          <p:spPr>
            <a:xfrm>
              <a:off x="5608825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14" name="Shape 3314"/>
            <p:cNvSpPr/>
            <p:nvPr/>
          </p:nvSpPr>
          <p:spPr>
            <a:xfrm>
              <a:off x="5608825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15" name="Shape 3315"/>
            <p:cNvSpPr/>
            <p:nvPr/>
          </p:nvSpPr>
          <p:spPr>
            <a:xfrm>
              <a:off x="5608825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16" name="Shape 3316"/>
            <p:cNvSpPr/>
            <p:nvPr/>
          </p:nvSpPr>
          <p:spPr>
            <a:xfrm>
              <a:off x="5608825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17" name="Shape 3317"/>
            <p:cNvSpPr/>
            <p:nvPr/>
          </p:nvSpPr>
          <p:spPr>
            <a:xfrm>
              <a:off x="5608825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18" name="Shape 3318"/>
            <p:cNvSpPr/>
            <p:nvPr/>
          </p:nvSpPr>
          <p:spPr>
            <a:xfrm>
              <a:off x="5608825" y="29473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19" name="Shape 3319"/>
            <p:cNvSpPr/>
            <p:nvPr/>
          </p:nvSpPr>
          <p:spPr>
            <a:xfrm>
              <a:off x="5608825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20" name="Shape 3320"/>
            <p:cNvSpPr/>
            <p:nvPr/>
          </p:nvSpPr>
          <p:spPr>
            <a:xfrm>
              <a:off x="5608825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21" name="Shape 3321"/>
            <p:cNvSpPr/>
            <p:nvPr/>
          </p:nvSpPr>
          <p:spPr>
            <a:xfrm>
              <a:off x="5608825" y="33988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22" name="Shape 3322"/>
            <p:cNvSpPr/>
            <p:nvPr/>
          </p:nvSpPr>
          <p:spPr>
            <a:xfrm>
              <a:off x="5608825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23" name="Shape 3323"/>
            <p:cNvSpPr/>
            <p:nvPr/>
          </p:nvSpPr>
          <p:spPr>
            <a:xfrm>
              <a:off x="5608825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24" name="Shape 3324"/>
            <p:cNvSpPr/>
            <p:nvPr/>
          </p:nvSpPr>
          <p:spPr>
            <a:xfrm>
              <a:off x="5608825" y="38503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25" name="Shape 3325"/>
            <p:cNvSpPr/>
            <p:nvPr/>
          </p:nvSpPr>
          <p:spPr>
            <a:xfrm>
              <a:off x="5608825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26" name="Shape 3326"/>
            <p:cNvSpPr/>
            <p:nvPr/>
          </p:nvSpPr>
          <p:spPr>
            <a:xfrm>
              <a:off x="5608825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27" name="Shape 3327"/>
            <p:cNvSpPr/>
            <p:nvPr/>
          </p:nvSpPr>
          <p:spPr>
            <a:xfrm>
              <a:off x="5608825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28" name="Shape 3328"/>
            <p:cNvSpPr/>
            <p:nvPr/>
          </p:nvSpPr>
          <p:spPr>
            <a:xfrm>
              <a:off x="5608825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29" name="Shape 3329"/>
            <p:cNvSpPr/>
            <p:nvPr/>
          </p:nvSpPr>
          <p:spPr>
            <a:xfrm>
              <a:off x="5608825" y="47534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30" name="Shape 3330"/>
            <p:cNvSpPr/>
            <p:nvPr/>
          </p:nvSpPr>
          <p:spPr>
            <a:xfrm>
              <a:off x="5608825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31" name="Shape 3331"/>
            <p:cNvSpPr/>
            <p:nvPr/>
          </p:nvSpPr>
          <p:spPr>
            <a:xfrm>
              <a:off x="5608825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32" name="Shape 3332"/>
            <p:cNvSpPr/>
            <p:nvPr/>
          </p:nvSpPr>
          <p:spPr>
            <a:xfrm>
              <a:off x="5608825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33" name="Shape 3333"/>
            <p:cNvSpPr/>
            <p:nvPr/>
          </p:nvSpPr>
          <p:spPr>
            <a:xfrm>
              <a:off x="5608825" y="53554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34" name="Shape 3334"/>
            <p:cNvSpPr/>
            <p:nvPr/>
          </p:nvSpPr>
          <p:spPr>
            <a:xfrm>
              <a:off x="5759350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35" name="Shape 3335"/>
            <p:cNvSpPr/>
            <p:nvPr/>
          </p:nvSpPr>
          <p:spPr>
            <a:xfrm>
              <a:off x="5759350" y="8401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36" name="Shape 3336"/>
            <p:cNvSpPr/>
            <p:nvPr/>
          </p:nvSpPr>
          <p:spPr>
            <a:xfrm>
              <a:off x="5759350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37" name="Shape 3337"/>
            <p:cNvSpPr/>
            <p:nvPr/>
          </p:nvSpPr>
          <p:spPr>
            <a:xfrm>
              <a:off x="5759350" y="14422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38" name="Shape 3338"/>
            <p:cNvSpPr/>
            <p:nvPr/>
          </p:nvSpPr>
          <p:spPr>
            <a:xfrm>
              <a:off x="5759350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39" name="Shape 3339"/>
            <p:cNvSpPr/>
            <p:nvPr/>
          </p:nvSpPr>
          <p:spPr>
            <a:xfrm>
              <a:off x="5759350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40" name="Shape 3340"/>
            <p:cNvSpPr/>
            <p:nvPr/>
          </p:nvSpPr>
          <p:spPr>
            <a:xfrm>
              <a:off x="5759350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41" name="Shape 3341"/>
            <p:cNvSpPr/>
            <p:nvPr/>
          </p:nvSpPr>
          <p:spPr>
            <a:xfrm>
              <a:off x="5759350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42" name="Shape 3342"/>
            <p:cNvSpPr/>
            <p:nvPr/>
          </p:nvSpPr>
          <p:spPr>
            <a:xfrm>
              <a:off x="5759350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43" name="Shape 3343"/>
            <p:cNvSpPr/>
            <p:nvPr/>
          </p:nvSpPr>
          <p:spPr>
            <a:xfrm>
              <a:off x="5759350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44" name="Shape 3344"/>
            <p:cNvSpPr/>
            <p:nvPr/>
          </p:nvSpPr>
          <p:spPr>
            <a:xfrm>
              <a:off x="5759350" y="53554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45" name="Shape 3345"/>
            <p:cNvSpPr/>
            <p:nvPr/>
          </p:nvSpPr>
          <p:spPr>
            <a:xfrm>
              <a:off x="5909850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46" name="Shape 3346"/>
            <p:cNvSpPr/>
            <p:nvPr/>
          </p:nvSpPr>
          <p:spPr>
            <a:xfrm>
              <a:off x="5909850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47" name="Shape 3347"/>
            <p:cNvSpPr/>
            <p:nvPr/>
          </p:nvSpPr>
          <p:spPr>
            <a:xfrm>
              <a:off x="5909850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48" name="Shape 3348"/>
            <p:cNvSpPr/>
            <p:nvPr/>
          </p:nvSpPr>
          <p:spPr>
            <a:xfrm>
              <a:off x="6060375" y="47534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49" name="Shape 3349"/>
            <p:cNvSpPr/>
            <p:nvPr/>
          </p:nvSpPr>
          <p:spPr>
            <a:xfrm>
              <a:off x="6210875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50" name="Shape 3350"/>
            <p:cNvSpPr/>
            <p:nvPr/>
          </p:nvSpPr>
          <p:spPr>
            <a:xfrm>
              <a:off x="6210875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51" name="Shape 3351"/>
            <p:cNvSpPr/>
            <p:nvPr/>
          </p:nvSpPr>
          <p:spPr>
            <a:xfrm>
              <a:off x="6511900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3352" name="Shape 3352"/>
          <p:cNvGrpSpPr/>
          <p:nvPr/>
        </p:nvGrpSpPr>
        <p:grpSpPr>
          <a:xfrm rot="10800000">
            <a:off x="7682451" y="28707"/>
            <a:ext cx="994639" cy="4940182"/>
            <a:chOff x="5759350" y="388625"/>
            <a:chExt cx="1024450" cy="5088250"/>
          </a:xfrm>
        </p:grpSpPr>
        <p:sp>
          <p:nvSpPr>
            <p:cNvPr id="3353" name="Shape 3353"/>
            <p:cNvSpPr/>
            <p:nvPr/>
          </p:nvSpPr>
          <p:spPr>
            <a:xfrm>
              <a:off x="5759350" y="53912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54" name="Shape 3354"/>
            <p:cNvSpPr/>
            <p:nvPr/>
          </p:nvSpPr>
          <p:spPr>
            <a:xfrm>
              <a:off x="5759350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55" name="Shape 3355"/>
            <p:cNvSpPr/>
            <p:nvPr/>
          </p:nvSpPr>
          <p:spPr>
            <a:xfrm>
              <a:off x="5759350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56" name="Shape 3356"/>
            <p:cNvSpPr/>
            <p:nvPr/>
          </p:nvSpPr>
          <p:spPr>
            <a:xfrm>
              <a:off x="5759350" y="33988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57" name="Shape 3357"/>
            <p:cNvSpPr/>
            <p:nvPr/>
          </p:nvSpPr>
          <p:spPr>
            <a:xfrm>
              <a:off x="5759350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58" name="Shape 3358"/>
            <p:cNvSpPr/>
            <p:nvPr/>
          </p:nvSpPr>
          <p:spPr>
            <a:xfrm>
              <a:off x="5759350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59" name="Shape 3359"/>
            <p:cNvSpPr/>
            <p:nvPr/>
          </p:nvSpPr>
          <p:spPr>
            <a:xfrm>
              <a:off x="5759350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60" name="Shape 3360"/>
            <p:cNvSpPr/>
            <p:nvPr/>
          </p:nvSpPr>
          <p:spPr>
            <a:xfrm>
              <a:off x="5909850" y="3886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61" name="Shape 3361"/>
            <p:cNvSpPr/>
            <p:nvPr/>
          </p:nvSpPr>
          <p:spPr>
            <a:xfrm>
              <a:off x="5909850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62" name="Shape 3362"/>
            <p:cNvSpPr/>
            <p:nvPr/>
          </p:nvSpPr>
          <p:spPr>
            <a:xfrm>
              <a:off x="5909850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63" name="Shape 3363"/>
            <p:cNvSpPr/>
            <p:nvPr/>
          </p:nvSpPr>
          <p:spPr>
            <a:xfrm>
              <a:off x="5909850" y="14422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64" name="Shape 3364"/>
            <p:cNvSpPr/>
            <p:nvPr/>
          </p:nvSpPr>
          <p:spPr>
            <a:xfrm>
              <a:off x="5909850" y="17432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65" name="Shape 3365"/>
            <p:cNvSpPr/>
            <p:nvPr/>
          </p:nvSpPr>
          <p:spPr>
            <a:xfrm>
              <a:off x="5909850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66" name="Shape 3366"/>
            <p:cNvSpPr/>
            <p:nvPr/>
          </p:nvSpPr>
          <p:spPr>
            <a:xfrm>
              <a:off x="5909850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67" name="Shape 3367"/>
            <p:cNvSpPr/>
            <p:nvPr/>
          </p:nvSpPr>
          <p:spPr>
            <a:xfrm>
              <a:off x="5909850" y="29473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68" name="Shape 3368"/>
            <p:cNvSpPr/>
            <p:nvPr/>
          </p:nvSpPr>
          <p:spPr>
            <a:xfrm>
              <a:off x="5909850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69" name="Shape 3369"/>
            <p:cNvSpPr/>
            <p:nvPr/>
          </p:nvSpPr>
          <p:spPr>
            <a:xfrm>
              <a:off x="5909850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70" name="Shape 3370"/>
            <p:cNvSpPr/>
            <p:nvPr/>
          </p:nvSpPr>
          <p:spPr>
            <a:xfrm>
              <a:off x="5909850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71" name="Shape 3371"/>
            <p:cNvSpPr/>
            <p:nvPr/>
          </p:nvSpPr>
          <p:spPr>
            <a:xfrm>
              <a:off x="5909850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72" name="Shape 3372"/>
            <p:cNvSpPr/>
            <p:nvPr/>
          </p:nvSpPr>
          <p:spPr>
            <a:xfrm>
              <a:off x="5909850" y="38503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73" name="Shape 3373"/>
            <p:cNvSpPr/>
            <p:nvPr/>
          </p:nvSpPr>
          <p:spPr>
            <a:xfrm>
              <a:off x="5909850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74" name="Shape 3374"/>
            <p:cNvSpPr/>
            <p:nvPr/>
          </p:nvSpPr>
          <p:spPr>
            <a:xfrm>
              <a:off x="5909850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75" name="Shape 3375"/>
            <p:cNvSpPr/>
            <p:nvPr/>
          </p:nvSpPr>
          <p:spPr>
            <a:xfrm>
              <a:off x="5909850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76" name="Shape 3376"/>
            <p:cNvSpPr/>
            <p:nvPr/>
          </p:nvSpPr>
          <p:spPr>
            <a:xfrm>
              <a:off x="5909850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77" name="Shape 3377"/>
            <p:cNvSpPr/>
            <p:nvPr/>
          </p:nvSpPr>
          <p:spPr>
            <a:xfrm>
              <a:off x="5909850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78" name="Shape 3378"/>
            <p:cNvSpPr/>
            <p:nvPr/>
          </p:nvSpPr>
          <p:spPr>
            <a:xfrm>
              <a:off x="5909850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79" name="Shape 3379"/>
            <p:cNvSpPr/>
            <p:nvPr/>
          </p:nvSpPr>
          <p:spPr>
            <a:xfrm>
              <a:off x="6060375" y="53912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80" name="Shape 3380"/>
            <p:cNvSpPr/>
            <p:nvPr/>
          </p:nvSpPr>
          <p:spPr>
            <a:xfrm>
              <a:off x="6060375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81" name="Shape 3381"/>
            <p:cNvSpPr/>
            <p:nvPr/>
          </p:nvSpPr>
          <p:spPr>
            <a:xfrm>
              <a:off x="6060375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82" name="Shape 3382"/>
            <p:cNvSpPr/>
            <p:nvPr/>
          </p:nvSpPr>
          <p:spPr>
            <a:xfrm>
              <a:off x="6060375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83" name="Shape 3383"/>
            <p:cNvSpPr/>
            <p:nvPr/>
          </p:nvSpPr>
          <p:spPr>
            <a:xfrm>
              <a:off x="6060375" y="14422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84" name="Shape 3384"/>
            <p:cNvSpPr/>
            <p:nvPr/>
          </p:nvSpPr>
          <p:spPr>
            <a:xfrm>
              <a:off x="6060375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85" name="Shape 3385"/>
            <p:cNvSpPr/>
            <p:nvPr/>
          </p:nvSpPr>
          <p:spPr>
            <a:xfrm>
              <a:off x="6060375" y="17432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86" name="Shape 3386"/>
            <p:cNvSpPr/>
            <p:nvPr/>
          </p:nvSpPr>
          <p:spPr>
            <a:xfrm>
              <a:off x="6060375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87" name="Shape 3387"/>
            <p:cNvSpPr/>
            <p:nvPr/>
          </p:nvSpPr>
          <p:spPr>
            <a:xfrm>
              <a:off x="6060375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88" name="Shape 3388"/>
            <p:cNvSpPr/>
            <p:nvPr/>
          </p:nvSpPr>
          <p:spPr>
            <a:xfrm>
              <a:off x="6060375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89" name="Shape 3389"/>
            <p:cNvSpPr/>
            <p:nvPr/>
          </p:nvSpPr>
          <p:spPr>
            <a:xfrm>
              <a:off x="6060375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90" name="Shape 3390"/>
            <p:cNvSpPr/>
            <p:nvPr/>
          </p:nvSpPr>
          <p:spPr>
            <a:xfrm>
              <a:off x="6060375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91" name="Shape 3391"/>
            <p:cNvSpPr/>
            <p:nvPr/>
          </p:nvSpPr>
          <p:spPr>
            <a:xfrm>
              <a:off x="6060375" y="29473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92" name="Shape 3392"/>
            <p:cNvSpPr/>
            <p:nvPr/>
          </p:nvSpPr>
          <p:spPr>
            <a:xfrm>
              <a:off x="6060375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93" name="Shape 3393"/>
            <p:cNvSpPr/>
            <p:nvPr/>
          </p:nvSpPr>
          <p:spPr>
            <a:xfrm>
              <a:off x="6060375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94" name="Shape 3394"/>
            <p:cNvSpPr/>
            <p:nvPr/>
          </p:nvSpPr>
          <p:spPr>
            <a:xfrm>
              <a:off x="6060375" y="33988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95" name="Shape 3395"/>
            <p:cNvSpPr/>
            <p:nvPr/>
          </p:nvSpPr>
          <p:spPr>
            <a:xfrm>
              <a:off x="6060375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96" name="Shape 3396"/>
            <p:cNvSpPr/>
            <p:nvPr/>
          </p:nvSpPr>
          <p:spPr>
            <a:xfrm>
              <a:off x="6060375" y="38503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97" name="Shape 3397"/>
            <p:cNvSpPr/>
            <p:nvPr/>
          </p:nvSpPr>
          <p:spPr>
            <a:xfrm>
              <a:off x="6060375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98" name="Shape 3398"/>
            <p:cNvSpPr/>
            <p:nvPr/>
          </p:nvSpPr>
          <p:spPr>
            <a:xfrm>
              <a:off x="6060375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99" name="Shape 3399"/>
            <p:cNvSpPr/>
            <p:nvPr/>
          </p:nvSpPr>
          <p:spPr>
            <a:xfrm>
              <a:off x="6060375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00" name="Shape 3400"/>
            <p:cNvSpPr/>
            <p:nvPr/>
          </p:nvSpPr>
          <p:spPr>
            <a:xfrm>
              <a:off x="6060375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01" name="Shape 3401"/>
            <p:cNvSpPr/>
            <p:nvPr/>
          </p:nvSpPr>
          <p:spPr>
            <a:xfrm>
              <a:off x="6060375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02" name="Shape 3402"/>
            <p:cNvSpPr/>
            <p:nvPr/>
          </p:nvSpPr>
          <p:spPr>
            <a:xfrm>
              <a:off x="6060375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03" name="Shape 3403"/>
            <p:cNvSpPr/>
            <p:nvPr/>
          </p:nvSpPr>
          <p:spPr>
            <a:xfrm>
              <a:off x="6060375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04" name="Shape 3404"/>
            <p:cNvSpPr/>
            <p:nvPr/>
          </p:nvSpPr>
          <p:spPr>
            <a:xfrm>
              <a:off x="6060375" y="53554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05" name="Shape 3405"/>
            <p:cNvSpPr/>
            <p:nvPr/>
          </p:nvSpPr>
          <p:spPr>
            <a:xfrm>
              <a:off x="6210875" y="53912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06" name="Shape 3406"/>
            <p:cNvSpPr/>
            <p:nvPr/>
          </p:nvSpPr>
          <p:spPr>
            <a:xfrm>
              <a:off x="6210875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07" name="Shape 3407"/>
            <p:cNvSpPr/>
            <p:nvPr/>
          </p:nvSpPr>
          <p:spPr>
            <a:xfrm>
              <a:off x="6210875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08" name="Shape 3408"/>
            <p:cNvSpPr/>
            <p:nvPr/>
          </p:nvSpPr>
          <p:spPr>
            <a:xfrm>
              <a:off x="6210875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09" name="Shape 3409"/>
            <p:cNvSpPr/>
            <p:nvPr/>
          </p:nvSpPr>
          <p:spPr>
            <a:xfrm>
              <a:off x="6210875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10" name="Shape 3410"/>
            <p:cNvSpPr/>
            <p:nvPr/>
          </p:nvSpPr>
          <p:spPr>
            <a:xfrm>
              <a:off x="6210875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11" name="Shape 3411"/>
            <p:cNvSpPr/>
            <p:nvPr/>
          </p:nvSpPr>
          <p:spPr>
            <a:xfrm>
              <a:off x="6210875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12" name="Shape 3412"/>
            <p:cNvSpPr/>
            <p:nvPr/>
          </p:nvSpPr>
          <p:spPr>
            <a:xfrm>
              <a:off x="6210875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13" name="Shape 3413"/>
            <p:cNvSpPr/>
            <p:nvPr/>
          </p:nvSpPr>
          <p:spPr>
            <a:xfrm>
              <a:off x="6210875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14" name="Shape 3414"/>
            <p:cNvSpPr/>
            <p:nvPr/>
          </p:nvSpPr>
          <p:spPr>
            <a:xfrm>
              <a:off x="6210875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15" name="Shape 3415"/>
            <p:cNvSpPr/>
            <p:nvPr/>
          </p:nvSpPr>
          <p:spPr>
            <a:xfrm>
              <a:off x="6210875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16" name="Shape 3416"/>
            <p:cNvSpPr/>
            <p:nvPr/>
          </p:nvSpPr>
          <p:spPr>
            <a:xfrm>
              <a:off x="6210875" y="33988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17" name="Shape 3417"/>
            <p:cNvSpPr/>
            <p:nvPr/>
          </p:nvSpPr>
          <p:spPr>
            <a:xfrm>
              <a:off x="6210875" y="35493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18" name="Shape 3418"/>
            <p:cNvSpPr/>
            <p:nvPr/>
          </p:nvSpPr>
          <p:spPr>
            <a:xfrm>
              <a:off x="6210875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19" name="Shape 3419"/>
            <p:cNvSpPr/>
            <p:nvPr/>
          </p:nvSpPr>
          <p:spPr>
            <a:xfrm>
              <a:off x="6210875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20" name="Shape 3420"/>
            <p:cNvSpPr/>
            <p:nvPr/>
          </p:nvSpPr>
          <p:spPr>
            <a:xfrm>
              <a:off x="6210875" y="43019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21" name="Shape 3421"/>
            <p:cNvSpPr/>
            <p:nvPr/>
          </p:nvSpPr>
          <p:spPr>
            <a:xfrm>
              <a:off x="6210875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22" name="Shape 3422"/>
            <p:cNvSpPr/>
            <p:nvPr/>
          </p:nvSpPr>
          <p:spPr>
            <a:xfrm>
              <a:off x="6210875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23" name="Shape 3423"/>
            <p:cNvSpPr/>
            <p:nvPr/>
          </p:nvSpPr>
          <p:spPr>
            <a:xfrm>
              <a:off x="6210875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24" name="Shape 3424"/>
            <p:cNvSpPr/>
            <p:nvPr/>
          </p:nvSpPr>
          <p:spPr>
            <a:xfrm>
              <a:off x="6210875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25" name="Shape 3425"/>
            <p:cNvSpPr/>
            <p:nvPr/>
          </p:nvSpPr>
          <p:spPr>
            <a:xfrm>
              <a:off x="6361375" y="3886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26" name="Shape 3426"/>
            <p:cNvSpPr/>
            <p:nvPr/>
          </p:nvSpPr>
          <p:spPr>
            <a:xfrm>
              <a:off x="6361375" y="539125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27" name="Shape 3427"/>
            <p:cNvSpPr/>
            <p:nvPr/>
          </p:nvSpPr>
          <p:spPr>
            <a:xfrm>
              <a:off x="6361375" y="9906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28" name="Shape 3428"/>
            <p:cNvSpPr/>
            <p:nvPr/>
          </p:nvSpPr>
          <p:spPr>
            <a:xfrm>
              <a:off x="6361375" y="12917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29" name="Shape 3429"/>
            <p:cNvSpPr/>
            <p:nvPr/>
          </p:nvSpPr>
          <p:spPr>
            <a:xfrm>
              <a:off x="6361375" y="1592700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30" name="Shape 3430"/>
            <p:cNvSpPr/>
            <p:nvPr/>
          </p:nvSpPr>
          <p:spPr>
            <a:xfrm>
              <a:off x="6361375" y="20442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31" name="Shape 3431"/>
            <p:cNvSpPr/>
            <p:nvPr/>
          </p:nvSpPr>
          <p:spPr>
            <a:xfrm>
              <a:off x="6361375" y="23452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32" name="Shape 3432"/>
            <p:cNvSpPr/>
            <p:nvPr/>
          </p:nvSpPr>
          <p:spPr>
            <a:xfrm>
              <a:off x="6361375" y="27968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33" name="Shape 3433"/>
            <p:cNvSpPr/>
            <p:nvPr/>
          </p:nvSpPr>
          <p:spPr>
            <a:xfrm>
              <a:off x="6361375" y="30978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34" name="Shape 3434"/>
            <p:cNvSpPr/>
            <p:nvPr/>
          </p:nvSpPr>
          <p:spPr>
            <a:xfrm>
              <a:off x="6361375" y="324832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35" name="Shape 3435"/>
            <p:cNvSpPr/>
            <p:nvPr/>
          </p:nvSpPr>
          <p:spPr>
            <a:xfrm>
              <a:off x="6361375" y="35493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36" name="Shape 3436"/>
            <p:cNvSpPr/>
            <p:nvPr/>
          </p:nvSpPr>
          <p:spPr>
            <a:xfrm>
              <a:off x="6361375" y="36998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37" name="Shape 3437"/>
            <p:cNvSpPr/>
            <p:nvPr/>
          </p:nvSpPr>
          <p:spPr>
            <a:xfrm>
              <a:off x="6361375" y="38503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38" name="Shape 3438"/>
            <p:cNvSpPr/>
            <p:nvPr/>
          </p:nvSpPr>
          <p:spPr>
            <a:xfrm>
              <a:off x="6361375" y="41514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39" name="Shape 3439"/>
            <p:cNvSpPr/>
            <p:nvPr/>
          </p:nvSpPr>
          <p:spPr>
            <a:xfrm>
              <a:off x="6361375" y="43019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40" name="Shape 3440"/>
            <p:cNvSpPr/>
            <p:nvPr/>
          </p:nvSpPr>
          <p:spPr>
            <a:xfrm>
              <a:off x="6361375" y="475345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41" name="Shape 3441"/>
            <p:cNvSpPr/>
            <p:nvPr/>
          </p:nvSpPr>
          <p:spPr>
            <a:xfrm>
              <a:off x="6361375" y="5054450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42" name="Shape 3442"/>
            <p:cNvSpPr/>
            <p:nvPr/>
          </p:nvSpPr>
          <p:spPr>
            <a:xfrm>
              <a:off x="6361375" y="5204975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43" name="Shape 3443"/>
            <p:cNvSpPr/>
            <p:nvPr/>
          </p:nvSpPr>
          <p:spPr>
            <a:xfrm>
              <a:off x="6511900" y="3886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44" name="Shape 3444"/>
            <p:cNvSpPr/>
            <p:nvPr/>
          </p:nvSpPr>
          <p:spPr>
            <a:xfrm>
              <a:off x="6511900" y="12917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45" name="Shape 3445"/>
            <p:cNvSpPr/>
            <p:nvPr/>
          </p:nvSpPr>
          <p:spPr>
            <a:xfrm>
              <a:off x="6511900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46" name="Shape 3446"/>
            <p:cNvSpPr/>
            <p:nvPr/>
          </p:nvSpPr>
          <p:spPr>
            <a:xfrm>
              <a:off x="6511900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47" name="Shape 3447"/>
            <p:cNvSpPr/>
            <p:nvPr/>
          </p:nvSpPr>
          <p:spPr>
            <a:xfrm>
              <a:off x="6511900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48" name="Shape 3448"/>
            <p:cNvSpPr/>
            <p:nvPr/>
          </p:nvSpPr>
          <p:spPr>
            <a:xfrm>
              <a:off x="6511900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49" name="Shape 3449"/>
            <p:cNvSpPr/>
            <p:nvPr/>
          </p:nvSpPr>
          <p:spPr>
            <a:xfrm>
              <a:off x="6511900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50" name="Shape 3450"/>
            <p:cNvSpPr/>
            <p:nvPr/>
          </p:nvSpPr>
          <p:spPr>
            <a:xfrm>
              <a:off x="6511900" y="52049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51" name="Shape 3451"/>
            <p:cNvSpPr/>
            <p:nvPr/>
          </p:nvSpPr>
          <p:spPr>
            <a:xfrm>
              <a:off x="6662400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52" name="Shape 3452"/>
            <p:cNvSpPr/>
            <p:nvPr/>
          </p:nvSpPr>
          <p:spPr>
            <a:xfrm>
              <a:off x="6662400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53" name="Shape 3453"/>
            <p:cNvSpPr/>
            <p:nvPr/>
          </p:nvSpPr>
          <p:spPr>
            <a:xfrm>
              <a:off x="6662400" y="26462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3454" name="Shape 3454"/>
          <p:cNvGrpSpPr/>
          <p:nvPr/>
        </p:nvGrpSpPr>
        <p:grpSpPr>
          <a:xfrm rot="10800000">
            <a:off x="7682451" y="28707"/>
            <a:ext cx="1140783" cy="5086302"/>
            <a:chOff x="5608825" y="238125"/>
            <a:chExt cx="1174975" cy="5238750"/>
          </a:xfrm>
        </p:grpSpPr>
        <p:sp>
          <p:nvSpPr>
            <p:cNvPr id="3455" name="Shape 3455"/>
            <p:cNvSpPr/>
            <p:nvPr/>
          </p:nvSpPr>
          <p:spPr>
            <a:xfrm>
              <a:off x="5608825" y="3886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56" name="Shape 3456"/>
            <p:cNvSpPr/>
            <p:nvPr/>
          </p:nvSpPr>
          <p:spPr>
            <a:xfrm>
              <a:off x="5608825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57" name="Shape 3457"/>
            <p:cNvSpPr/>
            <p:nvPr/>
          </p:nvSpPr>
          <p:spPr>
            <a:xfrm>
              <a:off x="5608825" y="27968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58" name="Shape 3458"/>
            <p:cNvSpPr/>
            <p:nvPr/>
          </p:nvSpPr>
          <p:spPr>
            <a:xfrm>
              <a:off x="5608825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59" name="Shape 3459"/>
            <p:cNvSpPr/>
            <p:nvPr/>
          </p:nvSpPr>
          <p:spPr>
            <a:xfrm>
              <a:off x="5759350" y="3886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60" name="Shape 3460"/>
            <p:cNvSpPr/>
            <p:nvPr/>
          </p:nvSpPr>
          <p:spPr>
            <a:xfrm>
              <a:off x="5759350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61" name="Shape 3461"/>
            <p:cNvSpPr/>
            <p:nvPr/>
          </p:nvSpPr>
          <p:spPr>
            <a:xfrm>
              <a:off x="5759350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62" name="Shape 3462"/>
            <p:cNvSpPr/>
            <p:nvPr/>
          </p:nvSpPr>
          <p:spPr>
            <a:xfrm>
              <a:off x="5759350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63" name="Shape 3463"/>
            <p:cNvSpPr/>
            <p:nvPr/>
          </p:nvSpPr>
          <p:spPr>
            <a:xfrm>
              <a:off x="5759350" y="17432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64" name="Shape 3464"/>
            <p:cNvSpPr/>
            <p:nvPr/>
          </p:nvSpPr>
          <p:spPr>
            <a:xfrm>
              <a:off x="5759350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65" name="Shape 3465"/>
            <p:cNvSpPr/>
            <p:nvPr/>
          </p:nvSpPr>
          <p:spPr>
            <a:xfrm>
              <a:off x="5759350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66" name="Shape 3466"/>
            <p:cNvSpPr/>
            <p:nvPr/>
          </p:nvSpPr>
          <p:spPr>
            <a:xfrm>
              <a:off x="5759350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67" name="Shape 3467"/>
            <p:cNvSpPr/>
            <p:nvPr/>
          </p:nvSpPr>
          <p:spPr>
            <a:xfrm>
              <a:off x="5759350" y="29473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68" name="Shape 3468"/>
            <p:cNvSpPr/>
            <p:nvPr/>
          </p:nvSpPr>
          <p:spPr>
            <a:xfrm>
              <a:off x="5759350" y="30978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69" name="Shape 3469"/>
            <p:cNvSpPr/>
            <p:nvPr/>
          </p:nvSpPr>
          <p:spPr>
            <a:xfrm>
              <a:off x="5759350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70" name="Shape 3470"/>
            <p:cNvSpPr/>
            <p:nvPr/>
          </p:nvSpPr>
          <p:spPr>
            <a:xfrm>
              <a:off x="5759350" y="38503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71" name="Shape 3471"/>
            <p:cNvSpPr/>
            <p:nvPr/>
          </p:nvSpPr>
          <p:spPr>
            <a:xfrm>
              <a:off x="5759350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72" name="Shape 3472"/>
            <p:cNvSpPr/>
            <p:nvPr/>
          </p:nvSpPr>
          <p:spPr>
            <a:xfrm>
              <a:off x="5759350" y="44524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73" name="Shape 3473"/>
            <p:cNvSpPr/>
            <p:nvPr/>
          </p:nvSpPr>
          <p:spPr>
            <a:xfrm>
              <a:off x="5759350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74" name="Shape 3474"/>
            <p:cNvSpPr/>
            <p:nvPr/>
          </p:nvSpPr>
          <p:spPr>
            <a:xfrm>
              <a:off x="5759350" y="47534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75" name="Shape 3475"/>
            <p:cNvSpPr/>
            <p:nvPr/>
          </p:nvSpPr>
          <p:spPr>
            <a:xfrm>
              <a:off x="5759350" y="505445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76" name="Shape 3476"/>
            <p:cNvSpPr/>
            <p:nvPr/>
          </p:nvSpPr>
          <p:spPr>
            <a:xfrm>
              <a:off x="5909850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77" name="Shape 3477"/>
            <p:cNvSpPr/>
            <p:nvPr/>
          </p:nvSpPr>
          <p:spPr>
            <a:xfrm>
              <a:off x="5909850" y="53912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78" name="Shape 3478"/>
            <p:cNvSpPr/>
            <p:nvPr/>
          </p:nvSpPr>
          <p:spPr>
            <a:xfrm>
              <a:off x="5909850" y="8401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79" name="Shape 3479"/>
            <p:cNvSpPr/>
            <p:nvPr/>
          </p:nvSpPr>
          <p:spPr>
            <a:xfrm>
              <a:off x="5909850" y="9906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80" name="Shape 3480"/>
            <p:cNvSpPr/>
            <p:nvPr/>
          </p:nvSpPr>
          <p:spPr>
            <a:xfrm>
              <a:off x="5909850" y="1592700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81" name="Shape 3481"/>
            <p:cNvSpPr/>
            <p:nvPr/>
          </p:nvSpPr>
          <p:spPr>
            <a:xfrm>
              <a:off x="5909850" y="21947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82" name="Shape 3482"/>
            <p:cNvSpPr/>
            <p:nvPr/>
          </p:nvSpPr>
          <p:spPr>
            <a:xfrm>
              <a:off x="5909850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83" name="Shape 3483"/>
            <p:cNvSpPr/>
            <p:nvPr/>
          </p:nvSpPr>
          <p:spPr>
            <a:xfrm>
              <a:off x="5909850" y="24957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84" name="Shape 3484"/>
            <p:cNvSpPr/>
            <p:nvPr/>
          </p:nvSpPr>
          <p:spPr>
            <a:xfrm>
              <a:off x="5909850" y="33988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85" name="Shape 3485"/>
            <p:cNvSpPr/>
            <p:nvPr/>
          </p:nvSpPr>
          <p:spPr>
            <a:xfrm>
              <a:off x="5909850" y="415140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86" name="Shape 3486"/>
            <p:cNvSpPr/>
            <p:nvPr/>
          </p:nvSpPr>
          <p:spPr>
            <a:xfrm>
              <a:off x="5909850" y="46029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87" name="Shape 3487"/>
            <p:cNvSpPr/>
            <p:nvPr/>
          </p:nvSpPr>
          <p:spPr>
            <a:xfrm>
              <a:off x="5909850" y="47534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88" name="Shape 3488"/>
            <p:cNvSpPr/>
            <p:nvPr/>
          </p:nvSpPr>
          <p:spPr>
            <a:xfrm>
              <a:off x="5909850" y="53554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89" name="Shape 3489"/>
            <p:cNvSpPr/>
            <p:nvPr/>
          </p:nvSpPr>
          <p:spPr>
            <a:xfrm>
              <a:off x="6060375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90" name="Shape 3490"/>
            <p:cNvSpPr/>
            <p:nvPr/>
          </p:nvSpPr>
          <p:spPr>
            <a:xfrm>
              <a:off x="6060375" y="3886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91" name="Shape 3491"/>
            <p:cNvSpPr/>
            <p:nvPr/>
          </p:nvSpPr>
          <p:spPr>
            <a:xfrm>
              <a:off x="6060375" y="8401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92" name="Shape 3492"/>
            <p:cNvSpPr/>
            <p:nvPr/>
          </p:nvSpPr>
          <p:spPr>
            <a:xfrm>
              <a:off x="6060375" y="11411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93" name="Shape 3493"/>
            <p:cNvSpPr/>
            <p:nvPr/>
          </p:nvSpPr>
          <p:spPr>
            <a:xfrm>
              <a:off x="6060375" y="18937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94" name="Shape 3494"/>
            <p:cNvSpPr/>
            <p:nvPr/>
          </p:nvSpPr>
          <p:spPr>
            <a:xfrm>
              <a:off x="6060375" y="20442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95" name="Shape 3495"/>
            <p:cNvSpPr/>
            <p:nvPr/>
          </p:nvSpPr>
          <p:spPr>
            <a:xfrm>
              <a:off x="6060375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96" name="Shape 3496"/>
            <p:cNvSpPr/>
            <p:nvPr/>
          </p:nvSpPr>
          <p:spPr>
            <a:xfrm>
              <a:off x="6060375" y="4000875"/>
              <a:ext cx="121400" cy="121425"/>
            </a:xfrm>
            <a:custGeom>
              <a:avLst/>
              <a:gdLst/>
              <a:ahLst/>
              <a:cxnLst/>
              <a:rect l="0" t="0" r="0" b="0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97" name="Shape 3497"/>
            <p:cNvSpPr/>
            <p:nvPr/>
          </p:nvSpPr>
          <p:spPr>
            <a:xfrm>
              <a:off x="6210875" y="2381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98" name="Shape 3498"/>
            <p:cNvSpPr/>
            <p:nvPr/>
          </p:nvSpPr>
          <p:spPr>
            <a:xfrm>
              <a:off x="6210875" y="6896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99" name="Shape 3499"/>
            <p:cNvSpPr/>
            <p:nvPr/>
          </p:nvSpPr>
          <p:spPr>
            <a:xfrm>
              <a:off x="6210875" y="23452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00" name="Shape 3500"/>
            <p:cNvSpPr/>
            <p:nvPr/>
          </p:nvSpPr>
          <p:spPr>
            <a:xfrm>
              <a:off x="6210875" y="324832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01" name="Shape 3501"/>
            <p:cNvSpPr/>
            <p:nvPr/>
          </p:nvSpPr>
          <p:spPr>
            <a:xfrm>
              <a:off x="6210875" y="3699875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02" name="Shape 3502"/>
            <p:cNvSpPr/>
            <p:nvPr/>
          </p:nvSpPr>
          <p:spPr>
            <a:xfrm>
              <a:off x="6361375" y="1442200"/>
              <a:ext cx="121425" cy="121400"/>
            </a:xfrm>
            <a:custGeom>
              <a:avLst/>
              <a:gdLst/>
              <a:ahLst/>
              <a:cxnLst/>
              <a:rect l="0" t="0" r="0" b="0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03" name="Shape 3503"/>
            <p:cNvSpPr/>
            <p:nvPr/>
          </p:nvSpPr>
          <p:spPr>
            <a:xfrm>
              <a:off x="6361375" y="2646275"/>
              <a:ext cx="121425" cy="121425"/>
            </a:xfrm>
            <a:custGeom>
              <a:avLst/>
              <a:gdLst/>
              <a:ahLst/>
              <a:cxnLst/>
              <a:rect l="0" t="0" r="0" b="0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04" name="Shape 3504"/>
            <p:cNvSpPr/>
            <p:nvPr/>
          </p:nvSpPr>
          <p:spPr>
            <a:xfrm>
              <a:off x="6662400" y="4903950"/>
              <a:ext cx="121400" cy="121400"/>
            </a:xfrm>
            <a:custGeom>
              <a:avLst/>
              <a:gdLst/>
              <a:ahLst/>
              <a:cxnLst/>
              <a:rect l="0" t="0" r="0" b="0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505" name="Shape 3505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rgbClr val="80BFB7"/>
                </a:solidFill>
              </a:rPr>
              <a:t>‹#›</a:t>
            </a:fld>
            <a:endParaRPr lang="en">
              <a:solidFill>
                <a:srgbClr val="80BFB7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718300" y="739375"/>
            <a:ext cx="6761100" cy="857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Clr>
                <a:srgbClr val="0B87A1"/>
              </a:buClr>
              <a:buSzPct val="100000"/>
              <a:buFont typeface="Dosis Light"/>
              <a:buNone/>
              <a:defRPr sz="36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1pPr>
            <a:lvl2pPr lvl="1">
              <a:spcBef>
                <a:spcPts val="0"/>
              </a:spcBef>
              <a:buClr>
                <a:srgbClr val="0B87A1"/>
              </a:buClr>
              <a:buSzPct val="100000"/>
              <a:buFont typeface="Dosis Light"/>
              <a:buNone/>
              <a:defRPr sz="36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2pPr>
            <a:lvl3pPr lvl="2">
              <a:spcBef>
                <a:spcPts val="0"/>
              </a:spcBef>
              <a:buClr>
                <a:srgbClr val="0B87A1"/>
              </a:buClr>
              <a:buSzPct val="100000"/>
              <a:buFont typeface="Dosis Light"/>
              <a:buNone/>
              <a:defRPr sz="36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3pPr>
            <a:lvl4pPr lvl="3">
              <a:spcBef>
                <a:spcPts val="0"/>
              </a:spcBef>
              <a:buClr>
                <a:srgbClr val="0B87A1"/>
              </a:buClr>
              <a:buSzPct val="100000"/>
              <a:buFont typeface="Dosis Light"/>
              <a:buNone/>
              <a:defRPr sz="36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4pPr>
            <a:lvl5pPr lvl="4">
              <a:spcBef>
                <a:spcPts val="0"/>
              </a:spcBef>
              <a:buClr>
                <a:srgbClr val="0B87A1"/>
              </a:buClr>
              <a:buSzPct val="100000"/>
              <a:buFont typeface="Dosis Light"/>
              <a:buNone/>
              <a:defRPr sz="36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5pPr>
            <a:lvl6pPr lvl="5">
              <a:spcBef>
                <a:spcPts val="0"/>
              </a:spcBef>
              <a:buClr>
                <a:srgbClr val="0B87A1"/>
              </a:buClr>
              <a:buSzPct val="100000"/>
              <a:buFont typeface="Dosis Light"/>
              <a:buNone/>
              <a:defRPr sz="36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6pPr>
            <a:lvl7pPr lvl="6">
              <a:spcBef>
                <a:spcPts val="0"/>
              </a:spcBef>
              <a:buClr>
                <a:srgbClr val="0B87A1"/>
              </a:buClr>
              <a:buSzPct val="100000"/>
              <a:buFont typeface="Dosis Light"/>
              <a:buNone/>
              <a:defRPr sz="36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7pPr>
            <a:lvl8pPr lvl="7">
              <a:spcBef>
                <a:spcPts val="0"/>
              </a:spcBef>
              <a:buClr>
                <a:srgbClr val="0B87A1"/>
              </a:buClr>
              <a:buSzPct val="100000"/>
              <a:buFont typeface="Dosis Light"/>
              <a:buNone/>
              <a:defRPr sz="36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8pPr>
            <a:lvl9pPr lvl="8">
              <a:spcBef>
                <a:spcPts val="0"/>
              </a:spcBef>
              <a:buClr>
                <a:srgbClr val="0B87A1"/>
              </a:buClr>
              <a:buSzPct val="100000"/>
              <a:buFont typeface="Dosis Light"/>
              <a:buNone/>
              <a:defRPr sz="36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718300" y="1733550"/>
            <a:ext cx="6761100" cy="2980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D3EBD5"/>
              </a:buClr>
              <a:buSzPct val="100000"/>
              <a:buFont typeface="Titillium Web Light"/>
              <a:buChar char="▪"/>
              <a:defRPr sz="240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1pPr>
            <a:lvl2pPr lvl="1">
              <a:spcBef>
                <a:spcPts val="480"/>
              </a:spcBef>
              <a:buClr>
                <a:srgbClr val="D3EBD5"/>
              </a:buClr>
              <a:buSzPct val="100000"/>
              <a:buFont typeface="Titillium Web Light"/>
              <a:buChar char="▫"/>
              <a:defRPr sz="240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2pPr>
            <a:lvl3pPr lvl="2">
              <a:spcBef>
                <a:spcPts val="480"/>
              </a:spcBef>
              <a:buClr>
                <a:srgbClr val="D3EBD5"/>
              </a:buClr>
              <a:buSzPct val="100000"/>
              <a:buFont typeface="Titillium Web Light"/>
              <a:buChar char="▫"/>
              <a:defRPr sz="240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3pPr>
            <a:lvl4pPr lvl="3">
              <a:spcBef>
                <a:spcPts val="360"/>
              </a:spcBef>
              <a:buClr>
                <a:srgbClr val="D3EBD5"/>
              </a:buClr>
              <a:buSzPct val="100000"/>
              <a:buFont typeface="Titillium Web Light"/>
              <a:buChar char="▫"/>
              <a:defRPr sz="240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4pPr>
            <a:lvl5pPr lvl="4">
              <a:spcBef>
                <a:spcPts val="360"/>
              </a:spcBef>
              <a:buClr>
                <a:srgbClr val="D3EBD5"/>
              </a:buClr>
              <a:buSzPct val="100000"/>
              <a:buFont typeface="Titillium Web Light"/>
              <a:buChar char="▫"/>
              <a:defRPr sz="240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5pPr>
            <a:lvl6pPr lvl="5">
              <a:spcBef>
                <a:spcPts val="360"/>
              </a:spcBef>
              <a:buClr>
                <a:srgbClr val="D3EBD5"/>
              </a:buClr>
              <a:buSzPct val="100000"/>
              <a:buFont typeface="Titillium Web Light"/>
              <a:buChar char="▫"/>
              <a:defRPr sz="240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6pPr>
            <a:lvl7pPr lvl="6">
              <a:spcBef>
                <a:spcPts val="360"/>
              </a:spcBef>
              <a:buClr>
                <a:srgbClr val="D3EBD5"/>
              </a:buClr>
              <a:buSzPct val="100000"/>
              <a:buFont typeface="Titillium Web Light"/>
              <a:buChar char="●"/>
              <a:defRPr sz="240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7pPr>
            <a:lvl8pPr lvl="7">
              <a:spcBef>
                <a:spcPts val="360"/>
              </a:spcBef>
              <a:buClr>
                <a:srgbClr val="D3EBD5"/>
              </a:buClr>
              <a:buSzPct val="100000"/>
              <a:buFont typeface="Titillium Web Light"/>
              <a:buChar char="○"/>
              <a:defRPr sz="240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8pPr>
            <a:lvl9pPr lvl="8">
              <a:spcBef>
                <a:spcPts val="360"/>
              </a:spcBef>
              <a:buClr>
                <a:srgbClr val="D3EBD5"/>
              </a:buClr>
              <a:buSzPct val="100000"/>
              <a:buFont typeface="Titillium Web Light"/>
              <a:buChar char="■"/>
              <a:defRPr sz="240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z="12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rPr>
              <a:t>‹#›</a:t>
            </a:fld>
            <a:endParaRPr lang="en" sz="1200">
              <a:solidFill>
                <a:srgbClr val="0B87A1"/>
              </a:solidFill>
              <a:latin typeface="Dosis Light"/>
              <a:ea typeface="Dosis Light"/>
              <a:cs typeface="Dosis Light"/>
              <a:sym typeface="Dosis Light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6" name="Shape 3836"/>
          <p:cNvSpPr txBox="1">
            <a:spLocks noGrp="1"/>
          </p:cNvSpPr>
          <p:nvPr>
            <p:ph type="ctrTitle"/>
          </p:nvPr>
        </p:nvSpPr>
        <p:spPr>
          <a:xfrm>
            <a:off x="762000" y="696425"/>
            <a:ext cx="5396700" cy="1159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hr-HR" b="1" dirty="0" smtClean="0">
                <a:solidFill>
                  <a:schemeClr val="bg1"/>
                </a:solidFill>
              </a:rPr>
              <a:t/>
            </a:r>
            <a:br>
              <a:rPr lang="hr-HR" b="1" dirty="0" smtClean="0">
                <a:solidFill>
                  <a:schemeClr val="bg1"/>
                </a:solidFill>
              </a:rPr>
            </a:br>
            <a:r>
              <a:rPr lang="hr-HR" b="1" dirty="0">
                <a:solidFill>
                  <a:schemeClr val="bg1"/>
                </a:solidFill>
              </a:rPr>
              <a:t/>
            </a:r>
            <a:br>
              <a:rPr lang="hr-HR" b="1" dirty="0">
                <a:solidFill>
                  <a:schemeClr val="bg1"/>
                </a:solidFill>
              </a:rPr>
            </a:br>
            <a:r>
              <a:rPr lang="hr-HR" b="1" dirty="0" smtClean="0">
                <a:solidFill>
                  <a:schemeClr val="bg1"/>
                </a:solidFill>
              </a:rPr>
              <a:t>Udruga </a:t>
            </a:r>
            <a:br>
              <a:rPr lang="hr-HR" b="1" dirty="0" smtClean="0">
                <a:solidFill>
                  <a:schemeClr val="bg1"/>
                </a:solidFill>
              </a:rPr>
            </a:br>
            <a:r>
              <a:rPr lang="hr-HR" b="1" dirty="0" smtClean="0">
                <a:solidFill>
                  <a:schemeClr val="bg1"/>
                </a:solidFill>
              </a:rPr>
              <a:t>INSTITUT</a:t>
            </a:r>
            <a:r>
              <a:rPr lang="hr-HR" b="1" dirty="0">
                <a:solidFill>
                  <a:schemeClr val="bg1"/>
                </a:solidFill>
              </a:rPr>
              <a:t> </a:t>
            </a:r>
            <a:r>
              <a:rPr lang="hr-HR" b="1" dirty="0" smtClean="0">
                <a:solidFill>
                  <a:schemeClr val="bg1"/>
                </a:solidFill>
              </a:rPr>
              <a:t>PULA</a:t>
            </a:r>
            <a:endParaRPr lang="en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6" name="Shape 3906"/>
          <p:cNvSpPr txBox="1">
            <a:spLocks noGrp="1"/>
          </p:cNvSpPr>
          <p:nvPr>
            <p:ph type="body" idx="1"/>
          </p:nvPr>
        </p:nvSpPr>
        <p:spPr>
          <a:xfrm>
            <a:off x="467544" y="267494"/>
            <a:ext cx="2179200" cy="4032448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hr-HR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RAD U ZATVORIMA:</a:t>
            </a:r>
          </a:p>
          <a:p>
            <a:pPr lvl="0">
              <a:spcBef>
                <a:spcPts val="0"/>
              </a:spcBef>
              <a:buNone/>
            </a:pPr>
            <a:endParaRPr lang="hr-HR" sz="14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hr-HR" sz="1200" b="1" dirty="0" smtClean="0">
                <a:solidFill>
                  <a:schemeClr val="accent3">
                    <a:lumMod val="50000"/>
                  </a:schemeClr>
                </a:solidFill>
              </a:rPr>
              <a:t>Od 2007.god</a:t>
            </a:r>
            <a:r>
              <a:rPr lang="hr-HR" sz="1200" dirty="0" smtClean="0">
                <a:solidFill>
                  <a:schemeClr val="accent3">
                    <a:lumMod val="50000"/>
                  </a:schemeClr>
                </a:solidFill>
              </a:rPr>
              <a:t>.  Provodimo program u zatvoru u Puli, koji se sastoji se od organiziranih grupa samopomoći koje imaju za cilj</a:t>
            </a:r>
            <a:r>
              <a:rPr lang="hr-HR" sz="12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hr-HR" sz="1200" dirty="0" smtClean="0">
                <a:solidFill>
                  <a:schemeClr val="accent3">
                    <a:lumMod val="50000"/>
                  </a:schemeClr>
                </a:solidFill>
              </a:rPr>
              <a:t>j</a:t>
            </a:r>
            <a:r>
              <a:rPr lang="hr-HR" sz="1200" b="1" dirty="0" smtClean="0">
                <a:solidFill>
                  <a:schemeClr val="accent3">
                    <a:lumMod val="50000"/>
                  </a:schemeClr>
                </a:solidFill>
              </a:rPr>
              <a:t>ačanje:  socijalnih kapaciteta - </a:t>
            </a:r>
            <a:r>
              <a:rPr lang="hr-HR" sz="1200" dirty="0" smtClean="0">
                <a:solidFill>
                  <a:schemeClr val="accent3">
                    <a:lumMod val="50000"/>
                  </a:schemeClr>
                </a:solidFill>
              </a:rPr>
              <a:t>samopouzdanje, slika o sebi, verbalna i neverbalna komunikacija,   suočavanje sa strahovima, uspostava odnosa (roditelji, djeca, obitelj) i motivacija na uključivanje u drug-</a:t>
            </a:r>
            <a:r>
              <a:rPr lang="hr-HR" sz="1200" dirty="0" err="1" smtClean="0">
                <a:solidFill>
                  <a:schemeClr val="accent3">
                    <a:lumMod val="50000"/>
                  </a:schemeClr>
                </a:solidFill>
              </a:rPr>
              <a:t>free</a:t>
            </a:r>
            <a:r>
              <a:rPr lang="hr-HR" sz="1200" dirty="0" smtClean="0">
                <a:solidFill>
                  <a:schemeClr val="accent3">
                    <a:lumMod val="50000"/>
                  </a:schemeClr>
                </a:solidFill>
              </a:rPr>
              <a:t> programe, prevencija recidiva, </a:t>
            </a:r>
            <a:r>
              <a:rPr lang="hr-HR" sz="1200" dirty="0" err="1" smtClean="0">
                <a:solidFill>
                  <a:schemeClr val="accent3">
                    <a:lumMod val="50000"/>
                  </a:schemeClr>
                </a:solidFill>
              </a:rPr>
              <a:t>over</a:t>
            </a:r>
            <a:r>
              <a:rPr lang="hr-HR" sz="12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hr-HR" sz="1200" dirty="0" err="1" smtClean="0">
                <a:solidFill>
                  <a:schemeClr val="accent3">
                    <a:lumMod val="50000"/>
                  </a:schemeClr>
                </a:solidFill>
              </a:rPr>
              <a:t>dosea</a:t>
            </a:r>
            <a:endParaRPr lang="hr-HR" sz="12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hr-HR" sz="1200" dirty="0" smtClean="0">
                <a:solidFill>
                  <a:schemeClr val="accent3">
                    <a:lumMod val="50000"/>
                  </a:schemeClr>
                </a:solidFill>
              </a:rPr>
              <a:t>U 2013. god. pridodajemo zatvore i kaznionice: Pula, Remetinec, Zadar, Šibenik Turopolje,  Glina i Gospić.</a:t>
            </a:r>
          </a:p>
          <a:p>
            <a:pPr lvl="0">
              <a:spcBef>
                <a:spcPts val="0"/>
              </a:spcBef>
              <a:buNone/>
            </a:pPr>
            <a:r>
              <a:rPr lang="hr-HR" sz="1200" dirty="0" smtClean="0">
                <a:solidFill>
                  <a:schemeClr val="accent3">
                    <a:lumMod val="50000"/>
                  </a:schemeClr>
                </a:solidFill>
              </a:rPr>
              <a:t>45.000 prijeđenih km </a:t>
            </a:r>
            <a:endParaRPr lang="hr-HR" sz="1200" dirty="0">
              <a:solidFill>
                <a:schemeClr val="accent3">
                  <a:lumMod val="50000"/>
                </a:schemeClr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lang="hr-HR" sz="12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lang="hr-HR" sz="1200" dirty="0">
              <a:solidFill>
                <a:schemeClr val="accent4">
                  <a:lumMod val="75000"/>
                </a:schemeClr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lang="en" sz="1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907" name="Shape 3907"/>
          <p:cNvSpPr txBox="1">
            <a:spLocks noGrp="1"/>
          </p:cNvSpPr>
          <p:nvPr>
            <p:ph type="body" idx="2"/>
          </p:nvPr>
        </p:nvSpPr>
        <p:spPr>
          <a:xfrm>
            <a:off x="2771800" y="280659"/>
            <a:ext cx="2520280" cy="4438165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hr-HR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POSLIJEPENALNI PRIHVAT:</a:t>
            </a:r>
          </a:p>
          <a:p>
            <a:pPr lvl="0" rtl="0">
              <a:spcBef>
                <a:spcPts val="0"/>
              </a:spcBef>
              <a:buNone/>
            </a:pPr>
            <a:endParaRPr lang="hr-HR" b="1" dirty="0">
              <a:solidFill>
                <a:schemeClr val="accent3">
                  <a:lumMod val="50000"/>
                </a:schemeClr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hr-HR" sz="1200" b="1" dirty="0" smtClean="0">
                <a:solidFill>
                  <a:schemeClr val="accent3">
                    <a:lumMod val="50000"/>
                  </a:schemeClr>
                </a:solidFill>
              </a:rPr>
              <a:t>Kroz INDIVIDUALNE I GRUPNE RAZGOVORE vrši se: </a:t>
            </a:r>
            <a:r>
              <a:rPr lang="hr-HR" sz="1200" dirty="0" smtClean="0">
                <a:solidFill>
                  <a:schemeClr val="accent3">
                    <a:lumMod val="50000"/>
                  </a:schemeClr>
                </a:solidFill>
              </a:rPr>
              <a:t>Trijaža i procjena mogućnosti kapaciteta korisnika, definiranje odnosa i uloge unutar obitelji, priprema za tržište rada, praćenje apstinencije.</a:t>
            </a:r>
          </a:p>
          <a:p>
            <a:pPr lvl="0" rtl="0">
              <a:spcBef>
                <a:spcPts val="0"/>
              </a:spcBef>
              <a:buNone/>
            </a:pPr>
            <a:endParaRPr lang="hr-HR" sz="12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hr-HR" sz="1200" i="1" dirty="0" smtClean="0">
                <a:solidFill>
                  <a:schemeClr val="accent3">
                    <a:lumMod val="50000"/>
                  </a:schemeClr>
                </a:solidFill>
              </a:rPr>
              <a:t>Prevladavanje traume boravka u </a:t>
            </a:r>
            <a:r>
              <a:rPr lang="hr-HR" sz="1200" i="1" dirty="0" err="1" smtClean="0">
                <a:solidFill>
                  <a:schemeClr val="accent3">
                    <a:lumMod val="50000"/>
                  </a:schemeClr>
                </a:solidFill>
              </a:rPr>
              <a:t>penalnim</a:t>
            </a:r>
            <a:r>
              <a:rPr lang="hr-HR" sz="1200" i="1" dirty="0" smtClean="0">
                <a:solidFill>
                  <a:schemeClr val="accent3">
                    <a:lumMod val="50000"/>
                  </a:schemeClr>
                </a:solidFill>
              </a:rPr>
              <a:t> ustanovama  , </a:t>
            </a:r>
            <a:r>
              <a:rPr lang="hr-HR" sz="1200" b="1" i="1" dirty="0" smtClean="0">
                <a:solidFill>
                  <a:schemeClr val="accent3">
                    <a:lumMod val="50000"/>
                  </a:schemeClr>
                </a:solidFill>
              </a:rPr>
              <a:t>stigmatiziranost  i isključenost </a:t>
            </a:r>
            <a:r>
              <a:rPr lang="hr-HR" sz="1200" i="1" dirty="0" smtClean="0">
                <a:solidFill>
                  <a:schemeClr val="accent3">
                    <a:lumMod val="50000"/>
                  </a:schemeClr>
                </a:solidFill>
              </a:rPr>
              <a:t>su  najveći izazovi u ovom periodu.</a:t>
            </a:r>
          </a:p>
          <a:p>
            <a:pPr lvl="0" rtl="0">
              <a:spcBef>
                <a:spcPts val="0"/>
              </a:spcBef>
              <a:buNone/>
            </a:pPr>
            <a:endParaRPr lang="hr-HR" sz="1200" dirty="0">
              <a:solidFill>
                <a:schemeClr val="accent3">
                  <a:lumMod val="50000"/>
                </a:schemeClr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hr-HR" sz="1200" dirty="0" smtClean="0">
                <a:solidFill>
                  <a:schemeClr val="accent3">
                    <a:lumMod val="50000"/>
                  </a:schemeClr>
                </a:solidFill>
              </a:rPr>
              <a:t>Nedostatak stambenih zajednica.</a:t>
            </a:r>
          </a:p>
        </p:txBody>
      </p:sp>
      <p:sp>
        <p:nvSpPr>
          <p:cNvPr id="3908" name="Shape 3908"/>
          <p:cNvSpPr txBox="1">
            <a:spLocks noGrp="1"/>
          </p:cNvSpPr>
          <p:nvPr>
            <p:ph type="body" idx="3"/>
          </p:nvPr>
        </p:nvSpPr>
        <p:spPr>
          <a:xfrm>
            <a:off x="5508104" y="280659"/>
            <a:ext cx="2160240" cy="4438165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hr-HR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RESOCIJALIZACIJA:</a:t>
            </a:r>
          </a:p>
          <a:p>
            <a:pPr lvl="0" rtl="0">
              <a:spcBef>
                <a:spcPts val="0"/>
              </a:spcBef>
              <a:buNone/>
            </a:pPr>
            <a:endParaRPr lang="hr-HR" b="1" dirty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hr-HR" sz="1200" dirty="0" smtClean="0">
                <a:solidFill>
                  <a:schemeClr val="accent3">
                    <a:lumMod val="50000"/>
                  </a:schemeClr>
                </a:solidFill>
              </a:rPr>
              <a:t>Sa korisnicima se potpisuje ugovor kojim se definiraju uloge i odgovornosti te  ostvaruju pravo na: </a:t>
            </a:r>
            <a:endParaRPr lang="hr-HR" sz="1200" dirty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hr-HR" sz="1200" dirty="0" smtClean="0">
                <a:solidFill>
                  <a:schemeClr val="accent3">
                    <a:lumMod val="50000"/>
                  </a:schemeClr>
                </a:solidFill>
              </a:rPr>
              <a:t>Pomoć </a:t>
            </a:r>
            <a:r>
              <a:rPr lang="hr-HR" sz="1200" dirty="0">
                <a:solidFill>
                  <a:schemeClr val="accent3">
                    <a:lumMod val="50000"/>
                  </a:schemeClr>
                </a:solidFill>
              </a:rPr>
              <a:t>za nabavu prehrambenih </a:t>
            </a:r>
            <a:r>
              <a:rPr lang="hr-HR" sz="1200" dirty="0" smtClean="0">
                <a:solidFill>
                  <a:schemeClr val="accent3">
                    <a:lumMod val="50000"/>
                  </a:schemeClr>
                </a:solidFill>
              </a:rPr>
              <a:t>namirnica, privremeno </a:t>
            </a:r>
            <a:r>
              <a:rPr lang="hr-HR" sz="1200" dirty="0">
                <a:solidFill>
                  <a:schemeClr val="accent3">
                    <a:lumMod val="50000"/>
                  </a:schemeClr>
                </a:solidFill>
              </a:rPr>
              <a:t>osiguravanje </a:t>
            </a:r>
            <a:r>
              <a:rPr lang="hr-HR" sz="1200" dirty="0" smtClean="0">
                <a:solidFill>
                  <a:schemeClr val="accent3">
                    <a:lumMod val="50000"/>
                  </a:schemeClr>
                </a:solidFill>
              </a:rPr>
              <a:t>smještaja do pronalaska zaposlenja,  pomoć pri pronalaženju posla, pisanju CV, priprema za intervju, individualna savjetovanja i pomoć u kriznim situacijama.</a:t>
            </a:r>
            <a:r>
              <a:rPr lang="hr-HR" sz="12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hr-HR" sz="12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endParaRPr lang="hr-HR" sz="12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hr-HR" sz="1200" i="1" dirty="0">
                <a:solidFill>
                  <a:schemeClr val="accent3">
                    <a:lumMod val="50000"/>
                  </a:schemeClr>
                </a:solidFill>
              </a:rPr>
              <a:t>N</a:t>
            </a:r>
            <a:r>
              <a:rPr lang="hr-HR" sz="1200" i="1" dirty="0" smtClean="0">
                <a:solidFill>
                  <a:schemeClr val="accent3">
                    <a:lumMod val="50000"/>
                  </a:schemeClr>
                </a:solidFill>
              </a:rPr>
              <a:t>ajveći je izazov u ovom periodu je prevladavanje stigme i isključenosti od  sredine. Ovisnik se promijenio – okolina ostaje ista.</a:t>
            </a:r>
          </a:p>
          <a:p>
            <a:pPr lvl="0" rtl="0">
              <a:spcBef>
                <a:spcPts val="0"/>
              </a:spcBef>
              <a:buNone/>
            </a:pPr>
            <a:endParaRPr lang="en" b="1" dirty="0">
              <a:solidFill>
                <a:schemeClr val="accent4">
                  <a:lumMod val="75000"/>
                </a:schemeClr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3909" name="Shape 3909"/>
          <p:cNvSpPr txBox="1">
            <a:spLocks noGrp="1"/>
          </p:cNvSpPr>
          <p:nvPr>
            <p:ph type="sldNum" idx="12"/>
          </p:nvPr>
        </p:nvSpPr>
        <p:spPr>
          <a:xfrm>
            <a:off x="35496" y="4515966"/>
            <a:ext cx="7848872" cy="177576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hr-HR" sz="1200" b="1" dirty="0" smtClean="0">
              <a:solidFill>
                <a:schemeClr val="accent4">
                  <a:lumMod val="75000"/>
                </a:schemeClr>
              </a:solidFill>
              <a:latin typeface="Titillium Web Light" panose="020B0604020202020204" charset="-18"/>
            </a:endParaRPr>
          </a:p>
          <a:p>
            <a:pPr lvl="0" algn="ctr">
              <a:spcBef>
                <a:spcPts val="0"/>
              </a:spcBef>
              <a:buNone/>
            </a:pPr>
            <a:r>
              <a:rPr lang="hr-HR" sz="1200" b="1" dirty="0" smtClean="0">
                <a:solidFill>
                  <a:schemeClr val="accent3">
                    <a:lumMod val="50000"/>
                  </a:schemeClr>
                </a:solidFill>
                <a:latin typeface="Titillium Web Light" panose="020B0604020202020204" charset="-18"/>
              </a:rPr>
              <a:t>UKUPNO PROVEDENO 25 projekata za 3473 korisnika – od toga 3301 osuđenika i 172 apstinenta i članova obitelji</a:t>
            </a:r>
          </a:p>
          <a:p>
            <a:pPr lvl="0" algn="ctr">
              <a:spcBef>
                <a:spcPts val="0"/>
              </a:spcBef>
              <a:buNone/>
            </a:pPr>
            <a:r>
              <a:rPr lang="hr-HR" sz="1200" b="1" dirty="0" smtClean="0">
                <a:solidFill>
                  <a:schemeClr val="accent3">
                    <a:lumMod val="50000"/>
                  </a:schemeClr>
                </a:solidFill>
                <a:latin typeface="Titillium Web Light" panose="020B0604020202020204" charset="-18"/>
              </a:rPr>
              <a:t>Izvori financiranja: </a:t>
            </a:r>
            <a:r>
              <a:rPr lang="hr-HR" sz="1200" dirty="0" smtClean="0">
                <a:solidFill>
                  <a:schemeClr val="accent3">
                    <a:lumMod val="50000"/>
                  </a:schemeClr>
                </a:solidFill>
                <a:latin typeface="Titillium Web Light" panose="020B0604020202020204" charset="-18"/>
              </a:rPr>
              <a:t>Vlada RH Ured za suzbijanje zlouporabe droga</a:t>
            </a:r>
            <a:endParaRPr lang="en" sz="1200" dirty="0">
              <a:solidFill>
                <a:schemeClr val="accent3">
                  <a:lumMod val="50000"/>
                </a:schemeClr>
              </a:solidFill>
              <a:latin typeface="Titillium Web Light" panose="020B0604020202020204" charset="-18"/>
            </a:endParaRPr>
          </a:p>
        </p:txBody>
      </p:sp>
      <p:sp>
        <p:nvSpPr>
          <p:cNvPr id="10" name="Ševron 9"/>
          <p:cNvSpPr/>
          <p:nvPr/>
        </p:nvSpPr>
        <p:spPr>
          <a:xfrm>
            <a:off x="5148064" y="2283718"/>
            <a:ext cx="288032" cy="216024"/>
          </a:xfrm>
          <a:prstGeom prst="chevr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17" name="Ševron 16"/>
          <p:cNvSpPr/>
          <p:nvPr/>
        </p:nvSpPr>
        <p:spPr>
          <a:xfrm>
            <a:off x="5148101" y="3003798"/>
            <a:ext cx="288032" cy="216024"/>
          </a:xfrm>
          <a:prstGeom prst="chevr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6" name="Shape 3976"/>
          <p:cNvSpPr txBox="1">
            <a:spLocks noGrp="1"/>
          </p:cNvSpPr>
          <p:nvPr>
            <p:ph type="title"/>
          </p:nvPr>
        </p:nvSpPr>
        <p:spPr>
          <a:xfrm>
            <a:off x="885908" y="267494"/>
            <a:ext cx="6761100" cy="8574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dirty="0"/>
              <a:t>OUR PROCESS IS </a:t>
            </a:r>
            <a:r>
              <a:rPr lang="en" dirty="0" smtClean="0"/>
              <a:t>EASY</a:t>
            </a:r>
            <a:r>
              <a:rPr lang="hr-HR" dirty="0" smtClean="0"/>
              <a:t> …</a:t>
            </a:r>
            <a:endParaRPr lang="en" dirty="0"/>
          </a:p>
        </p:txBody>
      </p:sp>
      <p:sp>
        <p:nvSpPr>
          <p:cNvPr id="3977" name="Shape 3977"/>
          <p:cNvSpPr/>
          <p:nvPr/>
        </p:nvSpPr>
        <p:spPr>
          <a:xfrm>
            <a:off x="667017" y="3193290"/>
            <a:ext cx="1562700" cy="1538700"/>
          </a:xfrm>
          <a:prstGeom prst="rect">
            <a:avLst/>
          </a:prstGeom>
          <a:noFill/>
          <a:ln w="76200" cap="flat" cmpd="sng">
            <a:solidFill>
              <a:srgbClr val="D3EBD5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hr-HR" sz="1800" dirty="0" smtClean="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rPr>
              <a:t>OVISNIK</a:t>
            </a:r>
            <a:endParaRPr lang="en" sz="1800" dirty="0">
              <a:solidFill>
                <a:srgbClr val="003B55"/>
              </a:solidFill>
              <a:latin typeface="Titillium Web Light"/>
              <a:ea typeface="Titillium Web Light"/>
              <a:cs typeface="Titillium Web Light"/>
              <a:sym typeface="Titillium Web Light"/>
            </a:endParaRPr>
          </a:p>
        </p:txBody>
      </p:sp>
      <p:sp>
        <p:nvSpPr>
          <p:cNvPr id="3978" name="Shape 3978"/>
          <p:cNvSpPr/>
          <p:nvPr/>
        </p:nvSpPr>
        <p:spPr>
          <a:xfrm>
            <a:off x="5842498" y="1779662"/>
            <a:ext cx="1885996" cy="1538700"/>
          </a:xfrm>
          <a:prstGeom prst="rect">
            <a:avLst/>
          </a:prstGeom>
          <a:noFill/>
          <a:ln w="76200" cap="flat" cmpd="sng">
            <a:solidFill>
              <a:srgbClr val="0B87A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hr-HR" sz="1800" dirty="0" smtClean="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rPr>
              <a:t>UKLJUČIVANJE U PROGRAME</a:t>
            </a:r>
            <a:endParaRPr lang="en" sz="1800" dirty="0">
              <a:solidFill>
                <a:srgbClr val="003B55"/>
              </a:solidFill>
              <a:latin typeface="Titillium Web Light"/>
              <a:ea typeface="Titillium Web Light"/>
              <a:cs typeface="Titillium Web Light"/>
              <a:sym typeface="Titillium Web Light"/>
            </a:endParaRPr>
          </a:p>
        </p:txBody>
      </p:sp>
      <p:sp>
        <p:nvSpPr>
          <p:cNvPr id="3979" name="Shape 3979"/>
          <p:cNvSpPr/>
          <p:nvPr/>
        </p:nvSpPr>
        <p:spPr>
          <a:xfrm>
            <a:off x="2857918" y="2211710"/>
            <a:ext cx="2420051" cy="2520280"/>
          </a:xfrm>
          <a:prstGeom prst="rect">
            <a:avLst/>
          </a:prstGeom>
          <a:noFill/>
          <a:ln w="76200" cap="flat" cmpd="sng">
            <a:solidFill>
              <a:srgbClr val="80BFB7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hr-HR" sz="1600" dirty="0" smtClean="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rPr>
              <a:t>ZATVOR ILI REHABILITACIJSKA ZAJEDNICA – upoznavanje, uspostava odnosa povjerenja, kontinuirano druženje</a:t>
            </a:r>
            <a:endParaRPr lang="en" sz="1600" dirty="0">
              <a:solidFill>
                <a:srgbClr val="003B55"/>
              </a:solidFill>
              <a:latin typeface="Titillium Web Light"/>
              <a:ea typeface="Titillium Web Light"/>
              <a:cs typeface="Titillium Web Light"/>
              <a:sym typeface="Titillium Web Light"/>
            </a:endParaRPr>
          </a:p>
        </p:txBody>
      </p:sp>
      <p:cxnSp>
        <p:nvCxnSpPr>
          <p:cNvPr id="3980" name="Shape 3980"/>
          <p:cNvCxnSpPr>
            <a:stCxn id="3977" idx="3"/>
            <a:endCxn id="3979" idx="1"/>
          </p:cNvCxnSpPr>
          <p:nvPr/>
        </p:nvCxnSpPr>
        <p:spPr>
          <a:xfrm flipV="1">
            <a:off x="2229717" y="3471850"/>
            <a:ext cx="628201" cy="490790"/>
          </a:xfrm>
          <a:prstGeom prst="straightConnector1">
            <a:avLst/>
          </a:prstGeom>
          <a:noFill/>
          <a:ln w="38100" cap="flat" cmpd="sng">
            <a:solidFill>
              <a:srgbClr val="D3EBD5"/>
            </a:solidFill>
            <a:prstDash val="solid"/>
            <a:round/>
            <a:headEnd type="diamond" w="med" len="med"/>
            <a:tailEnd type="diamond" w="med" len="med"/>
          </a:ln>
        </p:spPr>
      </p:cxnSp>
      <p:cxnSp>
        <p:nvCxnSpPr>
          <p:cNvPr id="3981" name="Shape 3981"/>
          <p:cNvCxnSpPr>
            <a:stCxn id="3979" idx="3"/>
            <a:endCxn id="3978" idx="1"/>
          </p:cNvCxnSpPr>
          <p:nvPr/>
        </p:nvCxnSpPr>
        <p:spPr>
          <a:xfrm flipV="1">
            <a:off x="5277969" y="2549012"/>
            <a:ext cx="564529" cy="922838"/>
          </a:xfrm>
          <a:prstGeom prst="straightConnector1">
            <a:avLst/>
          </a:prstGeom>
          <a:noFill/>
          <a:ln w="38100" cap="flat" cmpd="sng">
            <a:solidFill>
              <a:srgbClr val="80BFB7"/>
            </a:solidFill>
            <a:prstDash val="solid"/>
            <a:round/>
            <a:headEnd type="diamond" w="med" len="med"/>
            <a:tailEnd type="diamond" w="med" len="med"/>
          </a:ln>
        </p:spPr>
      </p:cxnSp>
      <p:pic>
        <p:nvPicPr>
          <p:cNvPr id="14" name="Slika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67494"/>
            <a:ext cx="1440160" cy="720080"/>
          </a:xfrm>
          <a:prstGeom prst="rect">
            <a:avLst/>
          </a:prstGeom>
        </p:spPr>
      </p:pic>
      <p:sp>
        <p:nvSpPr>
          <p:cNvPr id="35" name="Shape 3979"/>
          <p:cNvSpPr/>
          <p:nvPr/>
        </p:nvSpPr>
        <p:spPr>
          <a:xfrm>
            <a:off x="640722" y="1187339"/>
            <a:ext cx="6811598" cy="360040"/>
          </a:xfrm>
          <a:prstGeom prst="rect">
            <a:avLst/>
          </a:prstGeom>
          <a:noFill/>
          <a:ln w="76200" cap="flat" cmpd="sng">
            <a:solidFill>
              <a:schemeClr val="accent3">
                <a:lumMod val="20000"/>
                <a:lumOff val="80000"/>
              </a:schemeClr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endParaRPr lang="en" sz="1600" dirty="0">
              <a:solidFill>
                <a:srgbClr val="003B55"/>
              </a:solidFill>
              <a:latin typeface="Titillium Web Light"/>
              <a:ea typeface="Titillium Web Light"/>
              <a:cs typeface="Titillium Web Light"/>
              <a:sym typeface="Titillium Web Light"/>
            </a:endParaRPr>
          </a:p>
        </p:txBody>
      </p:sp>
      <p:sp>
        <p:nvSpPr>
          <p:cNvPr id="36" name="Pravokutnik 35"/>
          <p:cNvSpPr/>
          <p:nvPr/>
        </p:nvSpPr>
        <p:spPr>
          <a:xfrm>
            <a:off x="683568" y="1213470"/>
            <a:ext cx="67687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hr-H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illium Web Light"/>
                <a:ea typeface="Titillium Web Light"/>
                <a:cs typeface="Titillium Web Light"/>
                <a:sym typeface="Titillium Web Light"/>
              </a:rPr>
              <a:t>Ured za suzbijanje zlouporabe droga  - Strategija, Akcijski plan</a:t>
            </a:r>
            <a:endParaRPr lang="en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tillium Web Light"/>
              <a:ea typeface="Titillium Web Light"/>
              <a:cs typeface="Titillium Web Light"/>
              <a:sym typeface="Titillium Web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7" name="Shape 3987"/>
          <p:cNvSpPr txBox="1">
            <a:spLocks noGrp="1"/>
          </p:cNvSpPr>
          <p:nvPr>
            <p:ph type="title"/>
          </p:nvPr>
        </p:nvSpPr>
        <p:spPr>
          <a:xfrm>
            <a:off x="683568" y="411510"/>
            <a:ext cx="6336704" cy="8574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hr-HR" dirty="0" smtClean="0"/>
              <a:t>… ali stvarnost je drugačija!</a:t>
            </a:r>
            <a:endParaRPr lang="en" dirty="0"/>
          </a:p>
        </p:txBody>
      </p:sp>
      <p:sp>
        <p:nvSpPr>
          <p:cNvPr id="3988" name="Shape 3988"/>
          <p:cNvSpPr txBox="1">
            <a:spLocks noGrp="1"/>
          </p:cNvSpPr>
          <p:nvPr>
            <p:ph type="body" idx="1"/>
          </p:nvPr>
        </p:nvSpPr>
        <p:spPr>
          <a:xfrm>
            <a:off x="539552" y="1347614"/>
            <a:ext cx="2179200" cy="3456384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hr-HR" sz="1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ZATVORI U PRAKSI:</a:t>
            </a:r>
          </a:p>
          <a:p>
            <a:pPr marL="171450" lvl="0" indent="-1714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r-HR" sz="1200" dirty="0" smtClean="0">
                <a:solidFill>
                  <a:schemeClr val="accent3">
                    <a:lumMod val="50000"/>
                  </a:schemeClr>
                </a:solidFill>
              </a:rPr>
              <a:t>Kao prevenciju recidiva ali i terapijski moment ovisnici koriste supstitucijsku terapiju – otegotna okolnost.  </a:t>
            </a:r>
          </a:p>
          <a:p>
            <a:pPr marL="171450" indent="-171450"/>
            <a:r>
              <a:rPr lang="hr-HR" sz="1200" dirty="0" smtClean="0">
                <a:solidFill>
                  <a:schemeClr val="accent3">
                    <a:lumMod val="50000"/>
                  </a:schemeClr>
                </a:solidFill>
              </a:rPr>
              <a:t>Ovisnici čine 20% ukupne zatvorske populacije i ¾ osoba u dobi od 21-35 godina (</a:t>
            </a:r>
            <a:r>
              <a:rPr lang="hr-HR" sz="1200" dirty="0" err="1" smtClean="0">
                <a:solidFill>
                  <a:schemeClr val="accent3">
                    <a:lumMod val="50000"/>
                  </a:schemeClr>
                </a:solidFill>
              </a:rPr>
              <a:t>biopsihosocijalno</a:t>
            </a:r>
            <a:r>
              <a:rPr lang="hr-HR" sz="1200" dirty="0" smtClean="0">
                <a:solidFill>
                  <a:schemeClr val="accent3">
                    <a:lumMod val="50000"/>
                  </a:schemeClr>
                </a:solidFill>
              </a:rPr>
              <a:t> funkcioniranje u potpunosti oštećeno ili značajno smanjeno.</a:t>
            </a:r>
          </a:p>
          <a:p>
            <a:pPr marL="171450" indent="-171450"/>
            <a:r>
              <a:rPr lang="hr-HR" sz="1200" dirty="0" smtClean="0">
                <a:solidFill>
                  <a:schemeClr val="accent3">
                    <a:lumMod val="50000"/>
                  </a:schemeClr>
                </a:solidFill>
              </a:rPr>
              <a:t>Visoka stopa recidiva</a:t>
            </a:r>
          </a:p>
          <a:p>
            <a:pPr marL="171450" indent="-171450"/>
            <a:r>
              <a:rPr lang="hr-HR" sz="1200" dirty="0" smtClean="0">
                <a:solidFill>
                  <a:schemeClr val="accent3">
                    <a:lumMod val="50000"/>
                  </a:schemeClr>
                </a:solidFill>
              </a:rPr>
              <a:t>Velik udio života proveden u </a:t>
            </a:r>
            <a:r>
              <a:rPr lang="hr-HR" sz="1200" dirty="0" err="1" smtClean="0">
                <a:solidFill>
                  <a:schemeClr val="accent3">
                    <a:lumMod val="50000"/>
                  </a:schemeClr>
                </a:solidFill>
              </a:rPr>
              <a:t>penalnim</a:t>
            </a:r>
            <a:r>
              <a:rPr lang="hr-HR" sz="1200" dirty="0" smtClean="0">
                <a:solidFill>
                  <a:schemeClr val="accent3">
                    <a:lumMod val="50000"/>
                  </a:schemeClr>
                </a:solidFill>
              </a:rPr>
              <a:t> ustanovama</a:t>
            </a:r>
          </a:p>
          <a:p>
            <a:pPr lvl="0" rtl="0">
              <a:spcBef>
                <a:spcPts val="0"/>
              </a:spcBef>
              <a:buNone/>
            </a:pPr>
            <a:endParaRPr lang="en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989" name="Shape 3989"/>
          <p:cNvSpPr txBox="1">
            <a:spLocks noGrp="1"/>
          </p:cNvSpPr>
          <p:nvPr>
            <p:ph type="body" idx="2"/>
          </p:nvPr>
        </p:nvSpPr>
        <p:spPr>
          <a:xfrm>
            <a:off x="2915816" y="1419622"/>
            <a:ext cx="2179200" cy="1584176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ctr">
              <a:buNone/>
            </a:pPr>
            <a:r>
              <a:rPr lang="hr-HR" sz="1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TERAPIJSKE </a:t>
            </a:r>
            <a:r>
              <a:rPr lang="hr-HR" sz="12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ZAJEDNICE U PRAKSI:</a:t>
            </a:r>
          </a:p>
          <a:p>
            <a:pPr lvl="0" algn="just">
              <a:buNone/>
            </a:pPr>
            <a:r>
              <a:rPr lang="hr-HR" sz="1200" dirty="0" smtClean="0">
                <a:solidFill>
                  <a:schemeClr val="accent3">
                    <a:lumMod val="50000"/>
                  </a:schemeClr>
                </a:solidFill>
              </a:rPr>
              <a:t>Slabi kontakti </a:t>
            </a:r>
            <a:r>
              <a:rPr lang="hr-HR" sz="1200" dirty="0">
                <a:solidFill>
                  <a:schemeClr val="accent3">
                    <a:lumMod val="50000"/>
                  </a:schemeClr>
                </a:solidFill>
              </a:rPr>
              <a:t>sa članovima obitelji, cestovna udaljenost, mali broj terapijskih izlazaka, slaba uključenost članova obitelji u terapijski </a:t>
            </a:r>
            <a:r>
              <a:rPr lang="hr-HR" sz="1200" dirty="0" smtClean="0">
                <a:solidFill>
                  <a:schemeClr val="accent3">
                    <a:lumMod val="50000"/>
                  </a:schemeClr>
                </a:solidFill>
              </a:rPr>
              <a:t>program, narušeni odnosi.</a:t>
            </a:r>
            <a:endParaRPr lang="en" sz="1200" dirty="0">
              <a:solidFill>
                <a:schemeClr val="accent3">
                  <a:lumMod val="50000"/>
                </a:schemeClr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lang="en" sz="1200" dirty="0"/>
          </a:p>
        </p:txBody>
      </p:sp>
      <p:sp>
        <p:nvSpPr>
          <p:cNvPr id="3990" name="Shape 3990"/>
          <p:cNvSpPr txBox="1">
            <a:spLocks noGrp="1"/>
          </p:cNvSpPr>
          <p:nvPr>
            <p:ph type="body" idx="3"/>
          </p:nvPr>
        </p:nvSpPr>
        <p:spPr>
          <a:xfrm>
            <a:off x="5652120" y="2211710"/>
            <a:ext cx="1944216" cy="2664296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hr-HR" sz="1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DRŽAVA U PRAKSI:</a:t>
            </a:r>
            <a:endParaRPr lang="en" sz="12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just" rtl="0">
              <a:spcBef>
                <a:spcPts val="0"/>
              </a:spcBef>
              <a:buNone/>
            </a:pPr>
            <a:r>
              <a:rPr lang="hr-HR" sz="1200" dirty="0" smtClean="0">
                <a:solidFill>
                  <a:schemeClr val="accent3">
                    <a:lumMod val="50000"/>
                  </a:schemeClr>
                </a:solidFill>
              </a:rPr>
              <a:t>Mjere potpore su izuzetno niske i nedostatne, vrijeme čekanja prve financijske potpore i do 30 dana, mjere poticajnog zapošljavanja traju 6 odnosno 12 mjeseci, sporost institucija, problem ostvarivanja osobnih dokumenata.  Nedovoljna izdvajanja i nedostatak kontinuiteta</a:t>
            </a:r>
            <a:r>
              <a:rPr lang="hr-HR" sz="12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hr-HR" sz="1200" dirty="0" smtClean="0">
                <a:solidFill>
                  <a:schemeClr val="accent3">
                    <a:lumMod val="50000"/>
                  </a:schemeClr>
                </a:solidFill>
              </a:rPr>
              <a:t>i preveliko oslanjanje na programske epizode.</a:t>
            </a:r>
            <a:endParaRPr sz="1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992" name="Shape 3992"/>
          <p:cNvSpPr txBox="1">
            <a:spLocks noGrp="1"/>
          </p:cNvSpPr>
          <p:nvPr>
            <p:ph type="body" idx="2"/>
          </p:nvPr>
        </p:nvSpPr>
        <p:spPr>
          <a:xfrm>
            <a:off x="2987824" y="3219822"/>
            <a:ext cx="2179200" cy="1512168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just" rtl="0">
              <a:spcBef>
                <a:spcPts val="0"/>
              </a:spcBef>
              <a:buNone/>
            </a:pPr>
            <a:endParaRPr lang="hr-HR" sz="12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0" algn="ctr" rtl="0">
              <a:spcBef>
                <a:spcPts val="0"/>
              </a:spcBef>
              <a:buNone/>
            </a:pPr>
            <a:r>
              <a:rPr lang="hr-HR" sz="1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EKONOMIJA U PRAKSI:</a:t>
            </a:r>
          </a:p>
          <a:p>
            <a:pPr lvl="0" algn="just" rtl="0">
              <a:spcBef>
                <a:spcPts val="0"/>
              </a:spcBef>
              <a:buNone/>
            </a:pPr>
            <a:r>
              <a:rPr lang="hr-HR" sz="1200" dirty="0" smtClean="0">
                <a:solidFill>
                  <a:schemeClr val="accent3">
                    <a:lumMod val="50000"/>
                  </a:schemeClr>
                </a:solidFill>
              </a:rPr>
              <a:t>Slabi plasman i motiviranost  na tržištu rada, nepotpuna ili neadekvatna stručna izobrazba, neiskorištenost državnih potpora. </a:t>
            </a:r>
          </a:p>
          <a:p>
            <a:pPr lvl="0" algn="just" rtl="0">
              <a:spcBef>
                <a:spcPts val="0"/>
              </a:spcBef>
              <a:buNone/>
            </a:pPr>
            <a:endParaRPr lang="en" sz="1200" dirty="0"/>
          </a:p>
        </p:txBody>
      </p:sp>
      <p:sp>
        <p:nvSpPr>
          <p:cNvPr id="11" name="Shape 3989"/>
          <p:cNvSpPr txBox="1">
            <a:spLocks noGrp="1"/>
          </p:cNvSpPr>
          <p:nvPr>
            <p:ph type="body" idx="3"/>
          </p:nvPr>
        </p:nvSpPr>
        <p:spPr>
          <a:xfrm>
            <a:off x="5508104" y="987574"/>
            <a:ext cx="2114550" cy="1224136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hr-HR" sz="1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DRUŠTVO U PRAKSI: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hr-HR" sz="1400" b="1" i="1" dirty="0" smtClean="0">
                <a:solidFill>
                  <a:schemeClr val="accent3">
                    <a:lumMod val="50000"/>
                  </a:schemeClr>
                </a:solidFill>
              </a:rPr>
              <a:t>Stigma, strah, osuda, nepovjerenje, kritiziranje, otuđenost, nepripadnost. Poželjno marginaliziranje!!!</a:t>
            </a:r>
            <a:endParaRPr lang="en" sz="14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55576" y="411510"/>
            <a:ext cx="6761100" cy="720080"/>
          </a:xfrm>
        </p:spPr>
        <p:txBody>
          <a:bodyPr/>
          <a:lstStyle/>
          <a:p>
            <a:r>
              <a:rPr lang="hr-HR" dirty="0" smtClean="0"/>
              <a:t>POKAZATELJI – analiza - PROJEKTI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5536" y="1131590"/>
            <a:ext cx="2179200" cy="3744416"/>
          </a:xfrm>
        </p:spPr>
        <p:txBody>
          <a:bodyPr/>
          <a:lstStyle/>
          <a:p>
            <a:r>
              <a:rPr lang="hr-HR" sz="1200" dirty="0" smtClean="0"/>
              <a:t>Jedini pokazatelji svrhe i učinkovitosti ovih programa jesu ljudi koji uspješno održavaju apstinenciju, koji su društveno i radno aktivni.</a:t>
            </a:r>
          </a:p>
          <a:p>
            <a:pPr>
              <a:buNone/>
            </a:pPr>
            <a:endParaRPr lang="hr-HR" sz="1200" dirty="0" smtClean="0"/>
          </a:p>
          <a:p>
            <a:pPr>
              <a:buNone/>
            </a:pPr>
            <a:r>
              <a:rPr lang="hr-HR" sz="1200" dirty="0" smtClean="0"/>
              <a:t>Naše geslo glasi:</a:t>
            </a:r>
          </a:p>
          <a:p>
            <a:pPr>
              <a:buNone/>
            </a:pPr>
            <a:r>
              <a:rPr lang="hr-HR" sz="1200" dirty="0" smtClean="0"/>
              <a:t>„Ukoliko uložiš samo 20% energije i posvećenosti koji si ulagao za nabavu i drogiranje u posao jamčim ti bogat   život.”</a:t>
            </a:r>
          </a:p>
          <a:p>
            <a:pPr>
              <a:buNone/>
            </a:pPr>
            <a:endParaRPr lang="hr-HR" sz="1200" dirty="0"/>
          </a:p>
          <a:p>
            <a:pPr>
              <a:buNone/>
            </a:pPr>
            <a:r>
              <a:rPr lang="hr-HR" sz="1200" dirty="0" smtClean="0"/>
              <a:t>Šest korisnika danas su uspješni poduzetnici (zapošljavaju bez mjera) a 37 ih je zasnovalo obitelj.</a:t>
            </a:r>
          </a:p>
          <a:p>
            <a:pPr>
              <a:buNone/>
            </a:pPr>
            <a:endParaRPr lang="hr-HR" sz="1200" dirty="0" smtClean="0"/>
          </a:p>
          <a:p>
            <a:pPr>
              <a:buNone/>
            </a:pPr>
            <a:r>
              <a:rPr lang="hr-HR" sz="1200" dirty="0" smtClean="0"/>
              <a:t>Ukupno brojimo </a:t>
            </a:r>
            <a:r>
              <a:rPr lang="hr-HR" sz="1200" b="1" dirty="0" smtClean="0"/>
              <a:t>52 rođene djece </a:t>
            </a:r>
            <a:r>
              <a:rPr lang="hr-HR" sz="1200" dirty="0" smtClean="0"/>
              <a:t>i njih smatramo najvećim uspjehom.</a:t>
            </a:r>
            <a:endParaRPr lang="hr-HR" sz="1200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idx="2"/>
          </p:nvPr>
        </p:nvSpPr>
        <p:spPr>
          <a:xfrm>
            <a:off x="2915816" y="1059582"/>
            <a:ext cx="4824536" cy="3646077"/>
          </a:xfrm>
        </p:spPr>
        <p:txBody>
          <a:bodyPr/>
          <a:lstStyle/>
          <a:p>
            <a:r>
              <a:rPr lang="hr-HR" sz="1200" dirty="0" smtClean="0"/>
              <a:t>Od 98 osoba koje su prošle kroz projekt udruge Institut </a:t>
            </a:r>
            <a:r>
              <a:rPr lang="hr-HR" sz="1200" b="1" dirty="0" smtClean="0"/>
              <a:t>(kroz potpisani Ugovor o korištenju potpora)</a:t>
            </a:r>
            <a:r>
              <a:rPr lang="hr-HR" sz="1200" dirty="0" smtClean="0"/>
              <a:t> 74 i danas uspješno apstinira, od toga 28 dulje od 5 godina, 2 preminulo (suicidi uslijed dugotrajne anksioznosti). </a:t>
            </a:r>
          </a:p>
          <a:p>
            <a:endParaRPr lang="hr-HR" sz="1200" dirty="0"/>
          </a:p>
          <a:p>
            <a:r>
              <a:rPr lang="hr-HR" sz="1200" dirty="0" smtClean="0"/>
              <a:t>Naša potpora sastojala se (trenutno nemamo aktivan projekt) od konkretnih pomoći pri izlasku sa rehabilitacije u obliku plaćanja smještaja, nabave prehrambenih namirnica, kontinuiranih grupa ili individualnih razgovora  - tzv. Razgovori samo pomoći. Rad sa članovima obitelji. Naš naglasak stavljen je na uspostavu zdravih odnosa prema sebi, obitelji i životu, te preuzimanju pune odgovornosti kroz unaprijed definirane ciljeve.</a:t>
            </a:r>
          </a:p>
          <a:p>
            <a:endParaRPr lang="hr-HR" sz="1200" dirty="0"/>
          </a:p>
          <a:p>
            <a:r>
              <a:rPr lang="hr-HR" sz="1200" dirty="0" smtClean="0"/>
              <a:t>Npr. U narednih mjesec dana pokušati pronaći posao na način da ću predati molbu na 20 različitih oglasa za zapošljavanje.</a:t>
            </a:r>
          </a:p>
          <a:p>
            <a:r>
              <a:rPr lang="hr-HR" sz="1200" dirty="0" smtClean="0"/>
              <a:t>Uspostavljanje odnosa povjerenja kroz planirana vremenska druženja sa članovima obitelji i razgovorima na definiranu temu.</a:t>
            </a:r>
          </a:p>
          <a:p>
            <a:r>
              <a:rPr lang="hr-HR" sz="1200" dirty="0" smtClean="0"/>
              <a:t>Izazovi prve plaće, planiranja mjesečnih izdataka i </a:t>
            </a:r>
            <a:r>
              <a:rPr lang="hr-HR" sz="1200" dirty="0" err="1" smtClean="0"/>
              <a:t>sl</a:t>
            </a:r>
            <a:r>
              <a:rPr lang="hr-HR" sz="1200" dirty="0" smtClean="0"/>
              <a:t>….</a:t>
            </a:r>
          </a:p>
          <a:p>
            <a:r>
              <a:rPr lang="hr-HR" sz="1200" dirty="0" smtClean="0"/>
              <a:t>Jednostavno smo svakome posebno pomagali da započne novi život.</a:t>
            </a:r>
          </a:p>
          <a:p>
            <a:endParaRPr lang="hr-HR" sz="1200" dirty="0"/>
          </a:p>
          <a:p>
            <a:endParaRPr lang="hr-HR" sz="1200" dirty="0" smtClean="0"/>
          </a:p>
          <a:p>
            <a:endParaRPr lang="hr-HR" sz="1200" dirty="0"/>
          </a:p>
          <a:p>
            <a:endParaRPr lang="hr-HR" sz="1200" dirty="0"/>
          </a:p>
        </p:txBody>
      </p:sp>
    </p:spTree>
    <p:extLst>
      <p:ext uri="{BB962C8B-B14F-4D97-AF65-F5344CB8AC3E}">
        <p14:creationId xmlns:p14="http://schemas.microsoft.com/office/powerpoint/2010/main" val="12942284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3568" y="339502"/>
            <a:ext cx="6761100" cy="576064"/>
          </a:xfrm>
        </p:spPr>
        <p:txBody>
          <a:bodyPr/>
          <a:lstStyle/>
          <a:p>
            <a:r>
              <a:rPr lang="hr-HR" sz="2400" b="1" dirty="0" smtClean="0"/>
              <a:t>Današnje mogućnosti i prilike u programu resocijalizacije </a:t>
            </a:r>
            <a:endParaRPr lang="hr-HR" sz="2400" b="1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18300" y="915566"/>
            <a:ext cx="6950044" cy="3934109"/>
          </a:xfrm>
        </p:spPr>
        <p:txBody>
          <a:bodyPr/>
          <a:lstStyle/>
          <a:p>
            <a:r>
              <a:rPr lang="hr-HR" sz="1200" dirty="0" smtClean="0"/>
              <a:t>Danas nismo u mogućnosti pružati financijske potpore za stambeno zbrinjavanje (jer nemamo osigurano financiranje projektne aktivnosti – vlastitom pogreškom) , no surađujemo sa terapijskim zajednicama a osobito onima koje omogućavaju resocijalizaciju unutar svojih organizacija (veliko hvala zajednicama PETPLUS, Ne-Ovisnost i Susret na partnerskom tretmanu).</a:t>
            </a:r>
          </a:p>
          <a:p>
            <a:pPr>
              <a:buNone/>
            </a:pPr>
            <a:endParaRPr lang="hr-HR" sz="1200" dirty="0" smtClean="0"/>
          </a:p>
          <a:p>
            <a:r>
              <a:rPr lang="hr-HR" sz="1200" dirty="0" smtClean="0"/>
              <a:t>U svrhu poslije </a:t>
            </a:r>
            <a:r>
              <a:rPr lang="hr-HR" sz="1200" dirty="0" err="1" smtClean="0"/>
              <a:t>penalnog</a:t>
            </a:r>
            <a:r>
              <a:rPr lang="hr-HR" sz="1200" dirty="0" smtClean="0"/>
              <a:t> prihvata potpisali smo partnerski Ugovor sa udrugom </a:t>
            </a:r>
            <a:r>
              <a:rPr lang="hr-HR" sz="1200" dirty="0" err="1" smtClean="0"/>
              <a:t>Petplus</a:t>
            </a:r>
            <a:r>
              <a:rPr lang="hr-HR" sz="1200" dirty="0" smtClean="0"/>
              <a:t> kako bi se osiguralo stambeno zbrinjavanje.</a:t>
            </a:r>
          </a:p>
          <a:p>
            <a:pPr>
              <a:buNone/>
            </a:pPr>
            <a:endParaRPr lang="hr-HR" sz="1200" dirty="0" smtClean="0"/>
          </a:p>
          <a:p>
            <a:r>
              <a:rPr lang="hr-HR" sz="1200" dirty="0" smtClean="0"/>
              <a:t>Svaki korisnik u periodu nakon rehabilitacije može se javiti djelatnicima udruge te trenutno radimo- brojimo 24 uspješna apstinenta. Svakom korisniku se pruža pomoć prilikom izrade osobnog plana, pronalaženju zaposlenja, psihosocijalna potpora, uključivanje u grupe ili individualni razgovori. Stojimo na raspolaganju za sve oblike pomoći i potpore i ni jedan naš korisnik nije ograničen radnim vremenom. Naglasak stavljamo na prijateljsko okruženje, odnose međusobnog povjerenja i sigurnosti .Osiguravamo izdašne pakete hrane zahvaljujući svakodnevnim donacijama, usko surađujemo sa prihvatilištem u Pulu ukoliko je potrebno osigurati nužan smještaj.</a:t>
            </a:r>
          </a:p>
          <a:p>
            <a:endParaRPr lang="hr-HR" sz="1200" dirty="0" smtClean="0"/>
          </a:p>
          <a:p>
            <a:r>
              <a:rPr lang="hr-HR" sz="1200" dirty="0" smtClean="0"/>
              <a:t>I danas imamo susrete sa korisnicima koji su davnih dana pristupili programu, samostalno i u punini žive svoj život ali još uvijek imaju potrebu (ili naviku) da se minimalno jednom mjesečno vidimo, razgovaramo, da se savjetuju ili pohvale.</a:t>
            </a:r>
          </a:p>
          <a:p>
            <a:pPr algn="ctr">
              <a:buNone/>
            </a:pPr>
            <a:r>
              <a:rPr lang="hr-HR" sz="12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Projekti resocijalizacije imaju svoju draž upravo u tome što traju, </a:t>
            </a:r>
          </a:p>
          <a:p>
            <a:pPr algn="ctr">
              <a:buNone/>
            </a:pPr>
            <a:r>
              <a:rPr lang="hr-HR" sz="12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ti ljudi su nama u udruzi  inspiracija i nerijetko razlog zbog kojeg ne odustajemo.</a:t>
            </a:r>
          </a:p>
          <a:p>
            <a:endParaRPr lang="hr-HR" sz="1400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14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8976733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" name="Shape 3850"/>
          <p:cNvSpPr txBox="1">
            <a:spLocks noGrp="1"/>
          </p:cNvSpPr>
          <p:nvPr>
            <p:ph type="ctrTitle" idx="4294967295"/>
          </p:nvPr>
        </p:nvSpPr>
        <p:spPr>
          <a:xfrm>
            <a:off x="3347864" y="843558"/>
            <a:ext cx="4032448" cy="606656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200" dirty="0"/>
              <a:t/>
            </a:r>
            <a:br>
              <a:rPr lang="hr-HR" sz="3200" dirty="0"/>
            </a:br>
            <a:r>
              <a:rPr lang="hr-HR" sz="3200" dirty="0" smtClean="0"/>
              <a:t>STRATEŠKI CILJEVI ZA NAREDNO RAZDOBLJE:</a:t>
            </a:r>
            <a:endParaRPr lang="en" sz="3200" dirty="0"/>
          </a:p>
        </p:txBody>
      </p:sp>
      <p:sp>
        <p:nvSpPr>
          <p:cNvPr id="3851" name="Shape 3851"/>
          <p:cNvSpPr txBox="1">
            <a:spLocks noGrp="1"/>
          </p:cNvSpPr>
          <p:nvPr>
            <p:ph type="subTitle" idx="4294967295"/>
          </p:nvPr>
        </p:nvSpPr>
        <p:spPr>
          <a:xfrm>
            <a:off x="3275856" y="1347614"/>
            <a:ext cx="4896544" cy="3108709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457200" rtl="0">
              <a:spcBef>
                <a:spcPts val="0"/>
              </a:spcBef>
              <a:buAutoNum type="arabicPeriod"/>
            </a:pPr>
            <a:endParaRPr lang="hr-HR" sz="16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457200" lvl="0" indent="-457200" rtl="0">
              <a:spcBef>
                <a:spcPts val="0"/>
              </a:spcBef>
              <a:buAutoNum type="arabicPeriod"/>
            </a:pPr>
            <a:endParaRPr lang="hr-HR" sz="1600" dirty="0">
              <a:solidFill>
                <a:schemeClr val="accent3">
                  <a:lumMod val="50000"/>
                </a:schemeClr>
              </a:solidFill>
            </a:endParaRPr>
          </a:p>
          <a:p>
            <a:pPr marL="457200" lvl="0" indent="-457200" rtl="0">
              <a:spcBef>
                <a:spcPts val="0"/>
              </a:spcBef>
              <a:buAutoNum type="arabicPeriod"/>
            </a:pPr>
            <a:r>
              <a:rPr lang="hr-HR" sz="1600" dirty="0" smtClean="0">
                <a:solidFill>
                  <a:schemeClr val="accent3">
                    <a:lumMod val="50000"/>
                  </a:schemeClr>
                </a:solidFill>
              </a:rPr>
              <a:t>Nastaviti provoditi sve programe i projekte,</a:t>
            </a:r>
          </a:p>
          <a:p>
            <a:pPr marL="457200" lvl="0" indent="-457200" rtl="0">
              <a:spcBef>
                <a:spcPts val="0"/>
              </a:spcBef>
              <a:buAutoNum type="arabicPeriod"/>
            </a:pPr>
            <a:r>
              <a:rPr lang="hr-HR" sz="1600" dirty="0" smtClean="0">
                <a:solidFill>
                  <a:schemeClr val="accent3">
                    <a:lumMod val="50000"/>
                  </a:schemeClr>
                </a:solidFill>
              </a:rPr>
              <a:t>Osigurati stambeno zbrinjavanje za apstinente,</a:t>
            </a:r>
          </a:p>
          <a:p>
            <a:pPr marL="457200" lvl="0" indent="-457200" rtl="0">
              <a:spcBef>
                <a:spcPts val="0"/>
              </a:spcBef>
              <a:buAutoNum type="arabicPeriod"/>
            </a:pPr>
            <a:r>
              <a:rPr lang="hr-HR" sz="1600" dirty="0" smtClean="0">
                <a:solidFill>
                  <a:schemeClr val="accent3">
                    <a:lumMod val="50000"/>
                  </a:schemeClr>
                </a:solidFill>
              </a:rPr>
              <a:t>Osigurati prenoćište za beskućnike,</a:t>
            </a:r>
          </a:p>
          <a:p>
            <a:pPr marL="457200" lvl="0" indent="-457200" rtl="0">
              <a:spcBef>
                <a:spcPts val="0"/>
              </a:spcBef>
              <a:buAutoNum type="arabicPeriod"/>
            </a:pPr>
            <a:r>
              <a:rPr lang="hr-HR" sz="1600" dirty="0" smtClean="0">
                <a:solidFill>
                  <a:schemeClr val="accent3">
                    <a:lumMod val="50000"/>
                  </a:schemeClr>
                </a:solidFill>
              </a:rPr>
              <a:t>Razvijati gospodarsku djelatnost i financijsku i institucionalnu održivost,</a:t>
            </a:r>
          </a:p>
          <a:p>
            <a:pPr marL="457200" lvl="0" indent="-457200" rtl="0">
              <a:spcBef>
                <a:spcPts val="0"/>
              </a:spcBef>
              <a:buAutoNum type="arabicPeriod"/>
            </a:pPr>
            <a:r>
              <a:rPr lang="hr-HR" sz="1600" dirty="0" smtClean="0">
                <a:solidFill>
                  <a:schemeClr val="accent3">
                    <a:lumMod val="50000"/>
                  </a:schemeClr>
                </a:solidFill>
              </a:rPr>
              <a:t>Osigurati mrežu partnerskih organizacija na lokalnoj i EU razini,</a:t>
            </a:r>
          </a:p>
          <a:p>
            <a:pPr marL="457200" lvl="0" indent="-457200" rtl="0">
              <a:spcBef>
                <a:spcPts val="0"/>
              </a:spcBef>
              <a:buAutoNum type="arabicPeriod"/>
            </a:pPr>
            <a:r>
              <a:rPr lang="hr-HR" sz="1600" dirty="0" smtClean="0">
                <a:solidFill>
                  <a:schemeClr val="accent3">
                    <a:lumMod val="50000"/>
                  </a:schemeClr>
                </a:solidFill>
              </a:rPr>
              <a:t>Osnažiti zagovaračke aktivnosti.</a:t>
            </a:r>
            <a:endParaRPr lang="en" sz="16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3852" name="Shape 3852" descr="photo-1434030216411-0b793f4b4173.jpg"/>
          <p:cNvPicPr preferRelativeResize="0"/>
          <p:nvPr/>
        </p:nvPicPr>
        <p:blipFill rotWithShape="1">
          <a:blip r:embed="rId3">
            <a:alphaModFix/>
          </a:blip>
          <a:srcRect l="23367" r="21417"/>
          <a:stretch/>
        </p:blipFill>
        <p:spPr>
          <a:xfrm>
            <a:off x="0" y="0"/>
            <a:ext cx="2840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853" name="Shape 3853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15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7908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0" name="Shape 4030"/>
          <p:cNvSpPr/>
          <p:nvPr/>
        </p:nvSpPr>
        <p:spPr>
          <a:xfrm>
            <a:off x="3131840" y="627533"/>
            <a:ext cx="4536504" cy="3900377"/>
          </a:xfrm>
          <a:custGeom>
            <a:avLst/>
            <a:gdLst/>
            <a:ahLst/>
            <a:cxnLst/>
            <a:rect l="0" t="0" r="0" b="0"/>
            <a:pathLst>
              <a:path w="143434" h="111665" extrusionOk="0">
                <a:moveTo>
                  <a:pt x="71751" y="2308"/>
                </a:moveTo>
                <a:lnTo>
                  <a:pt x="71887" y="2376"/>
                </a:lnTo>
                <a:lnTo>
                  <a:pt x="72091" y="2444"/>
                </a:lnTo>
                <a:lnTo>
                  <a:pt x="72159" y="2647"/>
                </a:lnTo>
                <a:lnTo>
                  <a:pt x="72226" y="2783"/>
                </a:lnTo>
                <a:lnTo>
                  <a:pt x="72159" y="2987"/>
                </a:lnTo>
                <a:lnTo>
                  <a:pt x="72091" y="3190"/>
                </a:lnTo>
                <a:lnTo>
                  <a:pt x="71887" y="3258"/>
                </a:lnTo>
                <a:lnTo>
                  <a:pt x="71751" y="3326"/>
                </a:lnTo>
                <a:lnTo>
                  <a:pt x="71548" y="3258"/>
                </a:lnTo>
                <a:lnTo>
                  <a:pt x="71344" y="3190"/>
                </a:lnTo>
                <a:lnTo>
                  <a:pt x="71276" y="2987"/>
                </a:lnTo>
                <a:lnTo>
                  <a:pt x="71208" y="2783"/>
                </a:lnTo>
                <a:lnTo>
                  <a:pt x="71276" y="2647"/>
                </a:lnTo>
                <a:lnTo>
                  <a:pt x="71344" y="2444"/>
                </a:lnTo>
                <a:lnTo>
                  <a:pt x="71548" y="2376"/>
                </a:lnTo>
                <a:lnTo>
                  <a:pt x="71751" y="2308"/>
                </a:lnTo>
                <a:close/>
                <a:moveTo>
                  <a:pt x="137528" y="5906"/>
                </a:moveTo>
                <a:lnTo>
                  <a:pt x="137596" y="5974"/>
                </a:lnTo>
                <a:lnTo>
                  <a:pt x="137596" y="89604"/>
                </a:lnTo>
                <a:lnTo>
                  <a:pt x="5906" y="89604"/>
                </a:lnTo>
                <a:lnTo>
                  <a:pt x="5906" y="5974"/>
                </a:lnTo>
                <a:lnTo>
                  <a:pt x="5906" y="5906"/>
                </a:lnTo>
                <a:close/>
                <a:moveTo>
                  <a:pt x="3530" y="0"/>
                </a:moveTo>
                <a:lnTo>
                  <a:pt x="3191" y="68"/>
                </a:lnTo>
                <a:lnTo>
                  <a:pt x="2444" y="339"/>
                </a:lnTo>
                <a:lnTo>
                  <a:pt x="1766" y="679"/>
                </a:lnTo>
                <a:lnTo>
                  <a:pt x="1155" y="1154"/>
                </a:lnTo>
                <a:lnTo>
                  <a:pt x="679" y="1765"/>
                </a:lnTo>
                <a:lnTo>
                  <a:pt x="272" y="2444"/>
                </a:lnTo>
                <a:lnTo>
                  <a:pt x="69" y="3190"/>
                </a:lnTo>
                <a:lnTo>
                  <a:pt x="1" y="3598"/>
                </a:lnTo>
                <a:lnTo>
                  <a:pt x="1" y="4005"/>
                </a:lnTo>
                <a:lnTo>
                  <a:pt x="1" y="91572"/>
                </a:lnTo>
                <a:lnTo>
                  <a:pt x="1" y="91979"/>
                </a:lnTo>
                <a:lnTo>
                  <a:pt x="69" y="92319"/>
                </a:lnTo>
                <a:lnTo>
                  <a:pt x="272" y="93065"/>
                </a:lnTo>
                <a:lnTo>
                  <a:pt x="679" y="93744"/>
                </a:lnTo>
                <a:lnTo>
                  <a:pt x="1155" y="94355"/>
                </a:lnTo>
                <a:lnTo>
                  <a:pt x="1766" y="94830"/>
                </a:lnTo>
                <a:lnTo>
                  <a:pt x="2444" y="95238"/>
                </a:lnTo>
                <a:lnTo>
                  <a:pt x="3191" y="95441"/>
                </a:lnTo>
                <a:lnTo>
                  <a:pt x="3530" y="95509"/>
                </a:lnTo>
                <a:lnTo>
                  <a:pt x="139904" y="95509"/>
                </a:lnTo>
                <a:lnTo>
                  <a:pt x="140311" y="95441"/>
                </a:lnTo>
                <a:lnTo>
                  <a:pt x="141058" y="95238"/>
                </a:lnTo>
                <a:lnTo>
                  <a:pt x="141737" y="94830"/>
                </a:lnTo>
                <a:lnTo>
                  <a:pt x="142280" y="94355"/>
                </a:lnTo>
                <a:lnTo>
                  <a:pt x="142755" y="93744"/>
                </a:lnTo>
                <a:lnTo>
                  <a:pt x="143162" y="93065"/>
                </a:lnTo>
                <a:lnTo>
                  <a:pt x="143366" y="92319"/>
                </a:lnTo>
                <a:lnTo>
                  <a:pt x="143434" y="91979"/>
                </a:lnTo>
                <a:lnTo>
                  <a:pt x="143434" y="91572"/>
                </a:lnTo>
                <a:lnTo>
                  <a:pt x="143434" y="4005"/>
                </a:lnTo>
                <a:lnTo>
                  <a:pt x="143434" y="3598"/>
                </a:lnTo>
                <a:lnTo>
                  <a:pt x="143366" y="3190"/>
                </a:lnTo>
                <a:lnTo>
                  <a:pt x="143162" y="2444"/>
                </a:lnTo>
                <a:lnTo>
                  <a:pt x="142755" y="1765"/>
                </a:lnTo>
                <a:lnTo>
                  <a:pt x="142280" y="1154"/>
                </a:lnTo>
                <a:lnTo>
                  <a:pt x="141737" y="679"/>
                </a:lnTo>
                <a:lnTo>
                  <a:pt x="141058" y="339"/>
                </a:lnTo>
                <a:lnTo>
                  <a:pt x="140311" y="68"/>
                </a:lnTo>
                <a:lnTo>
                  <a:pt x="139904" y="0"/>
                </a:lnTo>
                <a:close/>
                <a:moveTo>
                  <a:pt x="55324" y="95713"/>
                </a:moveTo>
                <a:lnTo>
                  <a:pt x="55052" y="98971"/>
                </a:lnTo>
                <a:lnTo>
                  <a:pt x="54713" y="102297"/>
                </a:lnTo>
                <a:lnTo>
                  <a:pt x="54374" y="105284"/>
                </a:lnTo>
                <a:lnTo>
                  <a:pt x="53966" y="107388"/>
                </a:lnTo>
                <a:lnTo>
                  <a:pt x="53763" y="108203"/>
                </a:lnTo>
                <a:lnTo>
                  <a:pt x="53627" y="108746"/>
                </a:lnTo>
                <a:lnTo>
                  <a:pt x="53423" y="109153"/>
                </a:lnTo>
                <a:lnTo>
                  <a:pt x="53220" y="109357"/>
                </a:lnTo>
                <a:lnTo>
                  <a:pt x="52677" y="109493"/>
                </a:lnTo>
                <a:lnTo>
                  <a:pt x="51794" y="109696"/>
                </a:lnTo>
                <a:lnTo>
                  <a:pt x="49690" y="110036"/>
                </a:lnTo>
                <a:lnTo>
                  <a:pt x="48061" y="110307"/>
                </a:lnTo>
                <a:lnTo>
                  <a:pt x="47450" y="110443"/>
                </a:lnTo>
                <a:lnTo>
                  <a:pt x="47110" y="110511"/>
                </a:lnTo>
                <a:lnTo>
                  <a:pt x="47042" y="110579"/>
                </a:lnTo>
                <a:lnTo>
                  <a:pt x="47042" y="110783"/>
                </a:lnTo>
                <a:lnTo>
                  <a:pt x="47110" y="110850"/>
                </a:lnTo>
                <a:lnTo>
                  <a:pt x="47585" y="110918"/>
                </a:lnTo>
                <a:lnTo>
                  <a:pt x="48400" y="110986"/>
                </a:lnTo>
                <a:lnTo>
                  <a:pt x="51387" y="111054"/>
                </a:lnTo>
                <a:lnTo>
                  <a:pt x="56071" y="111122"/>
                </a:lnTo>
                <a:lnTo>
                  <a:pt x="87092" y="111122"/>
                </a:lnTo>
                <a:lnTo>
                  <a:pt x="91708" y="111054"/>
                </a:lnTo>
                <a:lnTo>
                  <a:pt x="94695" y="110986"/>
                </a:lnTo>
                <a:lnTo>
                  <a:pt x="95578" y="110918"/>
                </a:lnTo>
                <a:lnTo>
                  <a:pt x="96053" y="110850"/>
                </a:lnTo>
                <a:lnTo>
                  <a:pt x="96121" y="110783"/>
                </a:lnTo>
                <a:lnTo>
                  <a:pt x="96121" y="110579"/>
                </a:lnTo>
                <a:lnTo>
                  <a:pt x="96053" y="110511"/>
                </a:lnTo>
                <a:lnTo>
                  <a:pt x="95713" y="110443"/>
                </a:lnTo>
                <a:lnTo>
                  <a:pt x="95102" y="110307"/>
                </a:lnTo>
                <a:lnTo>
                  <a:pt x="93473" y="110036"/>
                </a:lnTo>
                <a:lnTo>
                  <a:pt x="91369" y="109696"/>
                </a:lnTo>
                <a:lnTo>
                  <a:pt x="90487" y="109493"/>
                </a:lnTo>
                <a:lnTo>
                  <a:pt x="89943" y="109357"/>
                </a:lnTo>
                <a:lnTo>
                  <a:pt x="89740" y="109153"/>
                </a:lnTo>
                <a:lnTo>
                  <a:pt x="89536" y="108746"/>
                </a:lnTo>
                <a:lnTo>
                  <a:pt x="89333" y="108203"/>
                </a:lnTo>
                <a:lnTo>
                  <a:pt x="89197" y="107388"/>
                </a:lnTo>
                <a:lnTo>
                  <a:pt x="88789" y="105284"/>
                </a:lnTo>
                <a:lnTo>
                  <a:pt x="88382" y="102297"/>
                </a:lnTo>
                <a:lnTo>
                  <a:pt x="88043" y="98971"/>
                </a:lnTo>
                <a:lnTo>
                  <a:pt x="87839" y="95713"/>
                </a:lnTo>
                <a:close/>
                <a:moveTo>
                  <a:pt x="47450" y="111054"/>
                </a:moveTo>
                <a:lnTo>
                  <a:pt x="47450" y="111122"/>
                </a:lnTo>
                <a:lnTo>
                  <a:pt x="47450" y="111393"/>
                </a:lnTo>
                <a:lnTo>
                  <a:pt x="47518" y="111461"/>
                </a:lnTo>
                <a:lnTo>
                  <a:pt x="48807" y="111529"/>
                </a:lnTo>
                <a:lnTo>
                  <a:pt x="52473" y="111597"/>
                </a:lnTo>
                <a:lnTo>
                  <a:pt x="62384" y="111665"/>
                </a:lnTo>
                <a:lnTo>
                  <a:pt x="80779" y="111665"/>
                </a:lnTo>
                <a:lnTo>
                  <a:pt x="90622" y="111597"/>
                </a:lnTo>
                <a:lnTo>
                  <a:pt x="94356" y="111529"/>
                </a:lnTo>
                <a:lnTo>
                  <a:pt x="95646" y="111461"/>
                </a:lnTo>
                <a:lnTo>
                  <a:pt x="95713" y="111393"/>
                </a:lnTo>
                <a:lnTo>
                  <a:pt x="95713" y="111122"/>
                </a:lnTo>
                <a:lnTo>
                  <a:pt x="95646" y="111054"/>
                </a:lnTo>
                <a:lnTo>
                  <a:pt x="94084" y="111122"/>
                </a:lnTo>
                <a:lnTo>
                  <a:pt x="91233" y="111190"/>
                </a:lnTo>
                <a:lnTo>
                  <a:pt x="80847" y="111258"/>
                </a:lnTo>
                <a:lnTo>
                  <a:pt x="62316" y="111258"/>
                </a:lnTo>
                <a:lnTo>
                  <a:pt x="51930" y="111190"/>
                </a:lnTo>
                <a:lnTo>
                  <a:pt x="49079" y="111122"/>
                </a:lnTo>
                <a:lnTo>
                  <a:pt x="47518" y="111054"/>
                </a:lnTo>
                <a:close/>
              </a:path>
            </a:pathLst>
          </a:custGeom>
          <a:solidFill>
            <a:srgbClr val="003B55"/>
          </a:solidFill>
          <a:ln w="9525" cap="flat" cmpd="sng">
            <a:solidFill>
              <a:srgbClr val="0B87A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031" name="Shape 4031"/>
          <p:cNvSpPr/>
          <p:nvPr/>
        </p:nvSpPr>
        <p:spPr>
          <a:xfrm>
            <a:off x="3779913" y="2727711"/>
            <a:ext cx="3384376" cy="54782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hr-HR" sz="800" dirty="0" smtClean="0">
                <a:solidFill>
                  <a:schemeClr val="accent6">
                    <a:lumMod val="75000"/>
                  </a:schemeClr>
                </a:solidFill>
                <a:latin typeface="Titillium Web Light"/>
                <a:ea typeface="Titillium Web Light"/>
                <a:cs typeface="Titillium Web Light"/>
                <a:sym typeface="Titillium Web Light"/>
              </a:rPr>
              <a:t>NAŠ TIM: 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hr-HR" sz="800" dirty="0" err="1" smtClean="0">
                <a:solidFill>
                  <a:schemeClr val="accent6">
                    <a:lumMod val="75000"/>
                  </a:schemeClr>
                </a:solidFill>
                <a:latin typeface="Titillium Web Light"/>
                <a:ea typeface="Titillium Web Light"/>
                <a:cs typeface="Titillium Web Light"/>
                <a:sym typeface="Titillium Web Light"/>
              </a:rPr>
              <a:t>Mag.psihologica</a:t>
            </a:r>
            <a:r>
              <a:rPr lang="hr-HR" sz="800" dirty="0" smtClean="0">
                <a:solidFill>
                  <a:schemeClr val="accent6">
                    <a:lumMod val="75000"/>
                  </a:schemeClr>
                </a:solidFill>
                <a:latin typeface="Titillium Web Light"/>
                <a:ea typeface="Titillium Web Light"/>
                <a:cs typeface="Titillium Web Light"/>
                <a:sym typeface="Titillium Web Light"/>
              </a:rPr>
              <a:t>, Akad. slikarica sa učiteljskim kompetencijama, Odgajatelj, ekonomista. upravni birotehničar, </a:t>
            </a:r>
            <a:r>
              <a:rPr lang="hr-HR" sz="800" dirty="0" err="1" smtClean="0">
                <a:solidFill>
                  <a:schemeClr val="accent6">
                    <a:lumMod val="75000"/>
                  </a:schemeClr>
                </a:solidFill>
                <a:latin typeface="Titillium Web Light"/>
                <a:ea typeface="Titillium Web Light"/>
                <a:cs typeface="Titillium Web Light"/>
                <a:sym typeface="Titillium Web Light"/>
              </a:rPr>
              <a:t>med.sestra</a:t>
            </a:r>
            <a:r>
              <a:rPr lang="hr-HR" sz="800" dirty="0" smtClean="0">
                <a:solidFill>
                  <a:schemeClr val="accent6">
                    <a:lumMod val="75000"/>
                  </a:schemeClr>
                </a:solidFill>
                <a:latin typeface="Titillium Web Light"/>
                <a:ea typeface="Titillium Web Light"/>
                <a:cs typeface="Titillium Web Light"/>
                <a:sym typeface="Titillium Web Light"/>
              </a:rPr>
              <a:t>, </a:t>
            </a:r>
            <a:r>
              <a:rPr lang="hr-HR" sz="800" dirty="0" err="1" smtClean="0">
                <a:solidFill>
                  <a:schemeClr val="accent6">
                    <a:lumMod val="75000"/>
                  </a:schemeClr>
                </a:solidFill>
                <a:latin typeface="Titillium Web Light"/>
                <a:ea typeface="Titillium Web Light"/>
                <a:cs typeface="Titillium Web Light"/>
                <a:sym typeface="Titillium Web Light"/>
              </a:rPr>
              <a:t>mag.kineziologije</a:t>
            </a:r>
            <a:r>
              <a:rPr lang="hr-HR" sz="800" dirty="0" smtClean="0">
                <a:solidFill>
                  <a:schemeClr val="accent6">
                    <a:lumMod val="75000"/>
                  </a:schemeClr>
                </a:solidFill>
                <a:latin typeface="Titillium Web Light"/>
                <a:ea typeface="Titillium Web Light"/>
                <a:cs typeface="Titillium Web Light"/>
                <a:sym typeface="Titillium Web Light"/>
              </a:rPr>
              <a:t>,  2 </a:t>
            </a:r>
            <a:r>
              <a:rPr lang="hr-HR" sz="800" dirty="0" err="1" smtClean="0">
                <a:solidFill>
                  <a:schemeClr val="accent6">
                    <a:lumMod val="75000"/>
                  </a:schemeClr>
                </a:solidFill>
                <a:latin typeface="Titillium Web Light"/>
                <a:ea typeface="Titillium Web Light"/>
                <a:cs typeface="Titillium Web Light"/>
                <a:sym typeface="Titillium Web Light"/>
              </a:rPr>
              <a:t>sss</a:t>
            </a:r>
            <a:endParaRPr lang="en" sz="800" dirty="0">
              <a:solidFill>
                <a:schemeClr val="accent6">
                  <a:lumMod val="75000"/>
                </a:schemeClr>
              </a:solidFill>
              <a:latin typeface="Titillium Web Light"/>
              <a:ea typeface="Titillium Web Light"/>
              <a:cs typeface="Titillium Web Light"/>
              <a:sym typeface="Titillium Web Light"/>
            </a:endParaRPr>
          </a:p>
        </p:txBody>
      </p:sp>
      <p:sp>
        <p:nvSpPr>
          <p:cNvPr id="4032" name="Shape 4032"/>
          <p:cNvSpPr txBox="1">
            <a:spLocks noGrp="1"/>
          </p:cNvSpPr>
          <p:nvPr>
            <p:ph type="body" idx="4294967295"/>
          </p:nvPr>
        </p:nvSpPr>
        <p:spPr>
          <a:xfrm>
            <a:off x="251520" y="483518"/>
            <a:ext cx="2675692" cy="3926698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hr-HR" sz="1200" b="1" dirty="0" smtClean="0">
                <a:solidFill>
                  <a:schemeClr val="accent3">
                    <a:lumMod val="50000"/>
                  </a:schemeClr>
                </a:solidFill>
              </a:rPr>
              <a:t>Kada sam započinjala svoj rad u udruzi vjerovala sam kako trebam biti</a:t>
            </a:r>
          </a:p>
          <a:p>
            <a:pPr lvl="0" rtl="0">
              <a:spcBef>
                <a:spcPts val="0"/>
              </a:spcBef>
              <a:buNone/>
            </a:pPr>
            <a:endParaRPr lang="hr-HR" sz="1200" b="1" dirty="0">
              <a:solidFill>
                <a:schemeClr val="accent3">
                  <a:lumMod val="50000"/>
                </a:schemeClr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hr-HR" sz="1200" b="1" dirty="0" smtClean="0">
                <a:solidFill>
                  <a:schemeClr val="accent3">
                    <a:lumMod val="50000"/>
                  </a:schemeClr>
                </a:solidFill>
              </a:rPr>
              <a:t>JAKI LIDER  </a:t>
            </a:r>
            <a:r>
              <a:rPr lang="hr-HR" sz="1200" dirty="0" smtClean="0">
                <a:solidFill>
                  <a:schemeClr val="accent3">
                    <a:lumMod val="50000"/>
                  </a:schemeClr>
                </a:solidFill>
              </a:rPr>
              <a:t>ima jasnu viziju, ciljeve koji želi postići i razrađenu metodu kako to realizirati. – TAKVA TREBAM BITI</a:t>
            </a:r>
          </a:p>
          <a:p>
            <a:pPr lvl="0" rtl="0">
              <a:spcBef>
                <a:spcPts val="0"/>
              </a:spcBef>
              <a:buNone/>
            </a:pPr>
            <a:endParaRPr lang="hr-HR" sz="1200" dirty="0">
              <a:solidFill>
                <a:schemeClr val="accent3">
                  <a:lumMod val="50000"/>
                </a:schemeClr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hr-HR" sz="1200" dirty="0" smtClean="0">
                <a:solidFill>
                  <a:schemeClr val="accent3">
                    <a:lumMod val="50000"/>
                  </a:schemeClr>
                </a:solidFill>
              </a:rPr>
              <a:t>A danas vjerujem i živim kao</a:t>
            </a:r>
          </a:p>
          <a:p>
            <a:pPr lvl="0" rtl="0">
              <a:spcBef>
                <a:spcPts val="0"/>
              </a:spcBef>
              <a:buNone/>
            </a:pPr>
            <a:r>
              <a:rPr lang="hr-HR" sz="1200" b="1" dirty="0" smtClean="0">
                <a:solidFill>
                  <a:schemeClr val="accent3">
                    <a:lumMod val="50000"/>
                  </a:schemeClr>
                </a:solidFill>
              </a:rPr>
              <a:t>SLABI LIDER  koji </a:t>
            </a:r>
            <a:r>
              <a:rPr lang="hr-HR" sz="1200" dirty="0" smtClean="0">
                <a:solidFill>
                  <a:schemeClr val="accent3">
                    <a:lumMod val="50000"/>
                  </a:schemeClr>
                </a:solidFill>
              </a:rPr>
              <a:t>ima viziju, zna što želi, zna otprilike kako to realizirati ali treba savjetnike. </a:t>
            </a:r>
          </a:p>
          <a:p>
            <a:pPr lvl="0" rtl="0">
              <a:spcBef>
                <a:spcPts val="0"/>
              </a:spcBef>
              <a:buNone/>
            </a:pPr>
            <a:r>
              <a:rPr lang="hr-HR" sz="1200" dirty="0" smtClean="0">
                <a:solidFill>
                  <a:schemeClr val="accent3">
                    <a:lumMod val="50000"/>
                  </a:schemeClr>
                </a:solidFill>
              </a:rPr>
              <a:t>Danas sebe smatram liderom koji treba pomoćnike, suradnike i savjetnike, partnere  i lojalne kolege. </a:t>
            </a:r>
          </a:p>
          <a:p>
            <a:pPr lvl="0" rtl="0">
              <a:spcBef>
                <a:spcPts val="0"/>
              </a:spcBef>
              <a:buNone/>
            </a:pPr>
            <a:endParaRPr lang="hr-HR" sz="12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hr-HR" sz="1200" dirty="0" smtClean="0">
                <a:solidFill>
                  <a:schemeClr val="accent3">
                    <a:lumMod val="50000"/>
                  </a:schemeClr>
                </a:solidFill>
              </a:rPr>
              <a:t>Danas sam žena okružena ljudima koji dijele isti smisao i to je tim udruge Institut Pula.</a:t>
            </a:r>
          </a:p>
          <a:p>
            <a:pPr lvl="0" rtl="0">
              <a:spcBef>
                <a:spcPts val="0"/>
              </a:spcBef>
              <a:buNone/>
            </a:pPr>
            <a:endParaRPr lang="en" sz="1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882887"/>
            <a:ext cx="1944216" cy="1515190"/>
          </a:xfrm>
          <a:prstGeom prst="rect">
            <a:avLst/>
          </a:prstGeom>
        </p:spPr>
      </p:pic>
      <p:pic>
        <p:nvPicPr>
          <p:cNvPr id="3" name="Slika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882887"/>
            <a:ext cx="1790145" cy="1515190"/>
          </a:xfrm>
          <a:prstGeom prst="rect">
            <a:avLst/>
          </a:prstGeom>
        </p:spPr>
      </p:pic>
      <p:sp>
        <p:nvSpPr>
          <p:cNvPr id="4" name="Pravokutnik s dijagonalno zaobljenim kutom 3"/>
          <p:cNvSpPr/>
          <p:nvPr/>
        </p:nvSpPr>
        <p:spPr>
          <a:xfrm>
            <a:off x="3779912" y="2727710"/>
            <a:ext cx="3384376" cy="547821"/>
          </a:xfrm>
          <a:prstGeom prst="round2DiagRect">
            <a:avLst/>
          </a:prstGeom>
          <a:noFill/>
          <a:ln>
            <a:solidFill>
              <a:schemeClr val="accent6">
                <a:lumMod val="60000"/>
                <a:lumOff val="40000"/>
                <a:alpha val="9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049" y="882887"/>
            <a:ext cx="1080120" cy="15151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>
          <a:xfrm>
            <a:off x="683568" y="195486"/>
            <a:ext cx="6761100" cy="857400"/>
          </a:xfrm>
        </p:spPr>
        <p:txBody>
          <a:bodyPr/>
          <a:lstStyle/>
          <a:p>
            <a:r>
              <a:rPr lang="hr-HR" sz="2000" b="1" dirty="0" smtClean="0"/>
              <a:t>Utjecaj i značenje Ureda za suzbijanje zlouporabe droga za </a:t>
            </a:r>
            <a:br>
              <a:rPr lang="hr-HR" sz="2000" b="1" dirty="0" smtClean="0"/>
            </a:br>
            <a:r>
              <a:rPr lang="hr-HR" sz="2000" b="1" dirty="0" smtClean="0"/>
              <a:t>udrugu Institut Pula </a:t>
            </a:r>
            <a:endParaRPr lang="hr-HR" sz="2000" b="1" dirty="0"/>
          </a:p>
        </p:txBody>
      </p:sp>
      <p:sp>
        <p:nvSpPr>
          <p:cNvPr id="6" name="Rezervirano mjesto teksta 5"/>
          <p:cNvSpPr>
            <a:spLocks noGrp="1"/>
          </p:cNvSpPr>
          <p:nvPr>
            <p:ph type="body" idx="1"/>
          </p:nvPr>
        </p:nvSpPr>
        <p:spPr>
          <a:xfrm>
            <a:off x="718300" y="1203598"/>
            <a:ext cx="6761100" cy="3510452"/>
          </a:xfrm>
        </p:spPr>
        <p:txBody>
          <a:bodyPr/>
          <a:lstStyle/>
          <a:p>
            <a:r>
              <a:rPr lang="hr-HR" sz="1200" dirty="0" smtClean="0">
                <a:solidFill>
                  <a:schemeClr val="bg1">
                    <a:lumMod val="50000"/>
                  </a:schemeClr>
                </a:solidFill>
              </a:rPr>
              <a:t>2004. kada smo započinjali svoj rad imali smo potpunu moralnu i financijsku podršku Ureda i „dali ste nam vjetar u leđa” da započnemo svoj rad i djelovanje.</a:t>
            </a:r>
          </a:p>
          <a:p>
            <a:r>
              <a:rPr lang="hr-HR" sz="1200" dirty="0" smtClean="0">
                <a:solidFill>
                  <a:schemeClr val="bg1">
                    <a:lumMod val="50000"/>
                  </a:schemeClr>
                </a:solidFill>
              </a:rPr>
              <a:t>2005. kada smo započinjali raditi preventivne programe na srednjim školama imali smo svu neophodnu potporu Ureda</a:t>
            </a:r>
          </a:p>
          <a:p>
            <a:r>
              <a:rPr lang="hr-HR" sz="1200" dirty="0" smtClean="0">
                <a:solidFill>
                  <a:schemeClr val="bg1">
                    <a:lumMod val="50000"/>
                  </a:schemeClr>
                </a:solidFill>
              </a:rPr>
              <a:t> do danas ste nam omogućili nebrojene neformalne radionice kojima smo osnažili vlastite kapacitete, ali i povećali kvalitetu usluga.</a:t>
            </a:r>
          </a:p>
          <a:p>
            <a:r>
              <a:rPr lang="hr-HR" sz="1200" dirty="0" smtClean="0">
                <a:solidFill>
                  <a:schemeClr val="bg1">
                    <a:lumMod val="50000"/>
                  </a:schemeClr>
                </a:solidFill>
              </a:rPr>
              <a:t>Izborili ste se za ekskluzivno pravo na financiranje projekata i programa koji bez zadrške pomažu ljudima u socijalnoj i ekonomskoj samostalnosti</a:t>
            </a:r>
          </a:p>
          <a:p>
            <a:r>
              <a:rPr lang="hr-HR" sz="1200" dirty="0" smtClean="0">
                <a:solidFill>
                  <a:schemeClr val="bg1">
                    <a:lumMod val="50000"/>
                  </a:schemeClr>
                </a:solidFill>
              </a:rPr>
              <a:t>Od 2006. pa do danas Ured ima partnerski odnos prema nama kada su se donosile različite smjernice ili strateški dokumenti  (smanjenje štete, pojavnost novih droga i </a:t>
            </a:r>
            <a:r>
              <a:rPr lang="hr-HR" sz="1200" dirty="0" err="1" smtClean="0">
                <a:solidFill>
                  <a:schemeClr val="bg1">
                    <a:lumMod val="50000"/>
                  </a:schemeClr>
                </a:solidFill>
              </a:rPr>
              <a:t>dr</a:t>
            </a:r>
            <a:r>
              <a:rPr lang="hr-HR" sz="1200" dirty="0" smtClean="0">
                <a:solidFill>
                  <a:schemeClr val="bg1">
                    <a:lumMod val="50000"/>
                  </a:schemeClr>
                </a:solidFill>
              </a:rPr>
              <a:t>) te su među prvima nevladine organizacije uključili u stručne radne skupine</a:t>
            </a:r>
          </a:p>
          <a:p>
            <a:r>
              <a:rPr lang="hr-HR" sz="1200" dirty="0" smtClean="0">
                <a:solidFill>
                  <a:schemeClr val="bg1">
                    <a:lumMod val="50000"/>
                  </a:schemeClr>
                </a:solidFill>
              </a:rPr>
              <a:t>Sve ove godine ste nas učili, uključivali, slušali, uvažavali kao suradnike, naša mišljenja i preporuke smatrali ste vjerodostojnima</a:t>
            </a:r>
          </a:p>
          <a:p>
            <a:pPr>
              <a:buNone/>
            </a:pPr>
            <a:endParaRPr lang="hr-HR" sz="1200" b="1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algn="ctr">
              <a:buNone/>
            </a:pPr>
            <a:r>
              <a:rPr lang="hr-HR" sz="1200" b="1" dirty="0" smtClean="0">
                <a:solidFill>
                  <a:schemeClr val="accent4">
                    <a:lumMod val="75000"/>
                  </a:schemeClr>
                </a:solidFill>
              </a:rPr>
              <a:t>Moje osobno iskustvo Bernardica,  Jadranka,  Sanja, Josipa,  Nataša (sada Marija),  Lidija, Marko, Smilja, Darija  …., Šef Klarić, Šef Petković … oprostite ako sam nekog izostavila – NIJE NAMJERNO</a:t>
            </a:r>
          </a:p>
          <a:p>
            <a:pPr algn="ctr">
              <a:buNone/>
            </a:pPr>
            <a:r>
              <a:rPr lang="hr-HR" sz="1200" b="1" dirty="0" smtClean="0">
                <a:solidFill>
                  <a:schemeClr val="accent4">
                    <a:lumMod val="75000"/>
                  </a:schemeClr>
                </a:solidFill>
              </a:rPr>
              <a:t>Hvala vam što smo vas uvijek mogli nazvati, pitati za savjete i mišljenje. </a:t>
            </a:r>
          </a:p>
          <a:p>
            <a:pPr algn="ctr">
              <a:buNone/>
            </a:pPr>
            <a:r>
              <a:rPr lang="hr-HR" sz="1200" b="1" dirty="0" smtClean="0">
                <a:solidFill>
                  <a:schemeClr val="accent4">
                    <a:lumMod val="75000"/>
                  </a:schemeClr>
                </a:solidFill>
              </a:rPr>
              <a:t>Osigurali ste usklađenost i koordinaciju provedbe mjera u korist naših korisnika</a:t>
            </a:r>
          </a:p>
          <a:p>
            <a:pPr algn="ctr">
              <a:buNone/>
            </a:pPr>
            <a:endParaRPr lang="hr-HR" sz="12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endParaRPr lang="hr-HR" sz="1600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276787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8" name="Shape 4038"/>
          <p:cNvSpPr txBox="1">
            <a:spLocks noGrp="1"/>
          </p:cNvSpPr>
          <p:nvPr>
            <p:ph type="ctrTitle" idx="4294967295"/>
          </p:nvPr>
        </p:nvSpPr>
        <p:spPr>
          <a:xfrm>
            <a:off x="395536" y="555526"/>
            <a:ext cx="4863900" cy="11598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hr-HR" sz="6000" dirty="0" smtClean="0">
                <a:solidFill>
                  <a:srgbClr val="80BFB7"/>
                </a:solidFill>
              </a:rPr>
              <a:t/>
            </a:r>
            <a:br>
              <a:rPr lang="hr-HR" sz="6000" dirty="0" smtClean="0">
                <a:solidFill>
                  <a:srgbClr val="80BFB7"/>
                </a:solidFill>
              </a:rPr>
            </a:br>
            <a:r>
              <a:rPr lang="hr-HR" sz="6000" dirty="0">
                <a:solidFill>
                  <a:srgbClr val="80BFB7"/>
                </a:solidFill>
              </a:rPr>
              <a:t/>
            </a:r>
            <a:br>
              <a:rPr lang="hr-HR" sz="6000" dirty="0">
                <a:solidFill>
                  <a:srgbClr val="80BFB7"/>
                </a:solidFill>
              </a:rPr>
            </a:br>
            <a:r>
              <a:rPr lang="hr-HR" sz="6000" dirty="0" smtClean="0">
                <a:solidFill>
                  <a:srgbClr val="80BFB7"/>
                </a:solidFill>
              </a:rPr>
              <a:t/>
            </a:r>
            <a:br>
              <a:rPr lang="hr-HR" sz="6000" dirty="0" smtClean="0">
                <a:solidFill>
                  <a:srgbClr val="80BFB7"/>
                </a:solidFill>
              </a:rPr>
            </a:br>
            <a:r>
              <a:rPr lang="hr-HR" sz="6000" dirty="0" smtClean="0">
                <a:solidFill>
                  <a:srgbClr val="80BFB7"/>
                </a:solidFill>
              </a:rPr>
              <a:t/>
            </a:r>
            <a:br>
              <a:rPr lang="hr-HR" sz="6000" dirty="0" smtClean="0">
                <a:solidFill>
                  <a:srgbClr val="80BFB7"/>
                </a:solidFill>
              </a:rPr>
            </a:br>
            <a:r>
              <a:rPr lang="hr-HR" sz="6000" dirty="0">
                <a:solidFill>
                  <a:srgbClr val="80BFB7"/>
                </a:solidFill>
              </a:rPr>
              <a:t/>
            </a:r>
            <a:br>
              <a:rPr lang="hr-HR" sz="6000" dirty="0">
                <a:solidFill>
                  <a:srgbClr val="80BFB7"/>
                </a:solidFill>
              </a:rPr>
            </a:br>
            <a:r>
              <a:rPr lang="hr-HR" sz="2000" dirty="0" smtClean="0">
                <a:solidFill>
                  <a:srgbClr val="80BFB7"/>
                </a:solidFill>
              </a:rPr>
              <a:t>Iako malo preuranjeno… od srca</a:t>
            </a:r>
            <a:endParaRPr lang="en" sz="2000" dirty="0">
              <a:solidFill>
                <a:srgbClr val="80BFB7"/>
              </a:solidFill>
            </a:endParaRPr>
          </a:p>
        </p:txBody>
      </p:sp>
      <p:sp>
        <p:nvSpPr>
          <p:cNvPr id="4040" name="Shape 4040"/>
          <p:cNvSpPr txBox="1">
            <a:spLocks noGrp="1"/>
          </p:cNvSpPr>
          <p:nvPr>
            <p:ph type="body" idx="4294967295"/>
          </p:nvPr>
        </p:nvSpPr>
        <p:spPr>
          <a:xfrm>
            <a:off x="685800" y="3075806"/>
            <a:ext cx="4863900" cy="1306496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hr-HR" dirty="0" smtClean="0">
                <a:solidFill>
                  <a:srgbClr val="D3EBD5"/>
                </a:solidFill>
              </a:rPr>
              <a:t>Udruga Institut Pula</a:t>
            </a:r>
          </a:p>
          <a:p>
            <a:pPr lvl="0" rtl="0">
              <a:spcBef>
                <a:spcPts val="0"/>
              </a:spcBef>
              <a:buNone/>
            </a:pPr>
            <a:r>
              <a:rPr lang="hr-HR" dirty="0" err="1" smtClean="0">
                <a:solidFill>
                  <a:srgbClr val="D3EBD5"/>
                </a:solidFill>
              </a:rPr>
              <a:t>Dobricheva</a:t>
            </a:r>
            <a:r>
              <a:rPr lang="hr-HR" dirty="0" smtClean="0">
                <a:solidFill>
                  <a:srgbClr val="D3EBD5"/>
                </a:solidFill>
              </a:rPr>
              <a:t> 32</a:t>
            </a:r>
          </a:p>
          <a:p>
            <a:pPr lvl="0">
              <a:spcBef>
                <a:spcPts val="0"/>
              </a:spcBef>
              <a:buNone/>
            </a:pPr>
            <a:r>
              <a:rPr lang="hr-HR" dirty="0" smtClean="0">
                <a:solidFill>
                  <a:srgbClr val="D3EBD5"/>
                </a:solidFill>
              </a:rPr>
              <a:t>http</a:t>
            </a:r>
            <a:r>
              <a:rPr lang="hr-HR" dirty="0">
                <a:solidFill>
                  <a:srgbClr val="D3EBD5"/>
                </a:solidFill>
              </a:rPr>
              <a:t>://www.udruga-institut.hr/</a:t>
            </a:r>
            <a:endParaRPr lang="en" dirty="0">
              <a:solidFill>
                <a:srgbClr val="D3EBD5"/>
              </a:solidFill>
            </a:endParaRPr>
          </a:p>
        </p:txBody>
      </p:sp>
      <p:sp>
        <p:nvSpPr>
          <p:cNvPr id="4041" name="Shape 4041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18</a:t>
            </a:fld>
            <a:endParaRPr lang="en"/>
          </a:p>
        </p:txBody>
      </p:sp>
      <p:pic>
        <p:nvPicPr>
          <p:cNvPr id="2051" name="Picture 3" descr="C:\Users\varja\Desktop\Djed-Mraz-i-zivotinje-download-besplatne-bozicne-slike-za-mobitele-pozadine-desktop-praznici-blagdani-bozic-i-nova-godina-e-car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275606"/>
            <a:ext cx="3048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3" name="Shape 3843"/>
          <p:cNvSpPr txBox="1">
            <a:spLocks noGrp="1"/>
          </p:cNvSpPr>
          <p:nvPr>
            <p:ph type="body" idx="1"/>
          </p:nvPr>
        </p:nvSpPr>
        <p:spPr>
          <a:xfrm>
            <a:off x="827584" y="988640"/>
            <a:ext cx="6806028" cy="306353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>
              <a:buNone/>
            </a:pPr>
            <a:endParaRPr lang="hr-HR" sz="1600" b="1" dirty="0" smtClean="0"/>
          </a:p>
          <a:p>
            <a:pPr>
              <a:buNone/>
            </a:pPr>
            <a:r>
              <a:rPr lang="hr-HR" sz="1600" b="1" dirty="0" smtClean="0"/>
              <a:t>Misija</a:t>
            </a:r>
            <a:r>
              <a:rPr lang="hr-HR" sz="1600" b="1" dirty="0"/>
              <a:t>:</a:t>
            </a:r>
            <a:endParaRPr lang="hr-HR" sz="1600" dirty="0"/>
          </a:p>
          <a:p>
            <a:pPr>
              <a:buNone/>
            </a:pPr>
            <a:r>
              <a:rPr lang="hr-HR" sz="1200" dirty="0"/>
              <a:t>Udruga Institut Pula je neprofitna i nevladina organizacija koja je usmjerena na: razvoj i jačanje kapaciteta djece i mladih; smanjenje siromaštva; ostvarivanje društvene jednakosti i smanjenje socijalne isključenosti svih marginaliziranih skupina, te na destigmatizaciju i unaprjeđenje zdravlja bolesnih, ranjivih i rizičnih skupina na području Istarske županije i šire. Profesionalnim i iskustvenim pristupom radu nastoji osigurati da svatko, neovisno o svom iskustvu, okolnostima, podrijetlu te  zdravstvenom i socioekonomskom statusu, može ostvariti puni potencijal u životu.</a:t>
            </a:r>
          </a:p>
          <a:p>
            <a:pPr>
              <a:buNone/>
            </a:pPr>
            <a:endParaRPr lang="hr-HR" sz="1200" b="1" dirty="0" smtClean="0"/>
          </a:p>
          <a:p>
            <a:pPr>
              <a:buNone/>
            </a:pPr>
            <a:r>
              <a:rPr lang="hr-HR" sz="1200" b="1" dirty="0" smtClean="0"/>
              <a:t>Vizija</a:t>
            </a:r>
            <a:r>
              <a:rPr lang="hr-HR" sz="1200" b="1" dirty="0"/>
              <a:t>:</a:t>
            </a:r>
            <a:endParaRPr lang="hr-HR" sz="1200" dirty="0"/>
          </a:p>
          <a:p>
            <a:pPr>
              <a:buNone/>
            </a:pPr>
            <a:r>
              <a:rPr lang="hr-HR" sz="1200" dirty="0"/>
              <a:t>Društvo u kojem vladaju ljubav, vjera i nada. </a:t>
            </a:r>
            <a:endParaRPr lang="hr-HR" sz="1200" dirty="0" smtClean="0"/>
          </a:p>
          <a:p>
            <a:pPr>
              <a:buNone/>
            </a:pPr>
            <a:endParaRPr lang="hr-HR" sz="1200" dirty="0"/>
          </a:p>
          <a:p>
            <a:pPr>
              <a:buNone/>
            </a:pPr>
            <a:r>
              <a:rPr lang="hr-HR" sz="1200" b="1" dirty="0" smtClean="0"/>
              <a:t>Vrijednosti: </a:t>
            </a:r>
          </a:p>
          <a:p>
            <a:pPr>
              <a:buNone/>
            </a:pPr>
            <a:r>
              <a:rPr lang="hr-HR" sz="1200" dirty="0" smtClean="0"/>
              <a:t>TOLERANCIJA, SENZIBILNOST, ETIČNOST, OTVORENOST, HUMANOST, FLEKSIBILNOST, ZNANJE I ISKUSTVO, KONTINUITET, POSEBNOST, ZAJEDNIŠTVO, POVJERENJE, NEOVISNOST I TRANSPARENTNOST</a:t>
            </a:r>
            <a:r>
              <a:rPr lang="hr-HR" sz="1200" dirty="0"/>
              <a:t> </a:t>
            </a:r>
          </a:p>
          <a:p>
            <a:pPr>
              <a:buNone/>
            </a:pPr>
            <a:r>
              <a:rPr lang="hr-HR" sz="1200" dirty="0"/>
              <a:t>				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endParaRPr lang="en" sz="1200" b="1" dirty="0">
              <a:latin typeface="Titillium Web"/>
              <a:ea typeface="Titillium Web"/>
              <a:cs typeface="Titillium Web"/>
              <a:sym typeface="Titillium Web"/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39501"/>
            <a:ext cx="2232248" cy="773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" name="Shape 3850"/>
          <p:cNvSpPr txBox="1">
            <a:spLocks noGrp="1"/>
          </p:cNvSpPr>
          <p:nvPr>
            <p:ph type="ctrTitle" idx="4294967295"/>
          </p:nvPr>
        </p:nvSpPr>
        <p:spPr>
          <a:xfrm>
            <a:off x="3319625" y="668950"/>
            <a:ext cx="3731400" cy="606656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hr-HR" sz="3200" dirty="0" smtClean="0"/>
              <a:t>Područja djelovanja i rada:</a:t>
            </a:r>
            <a:endParaRPr lang="en" sz="3200" dirty="0"/>
          </a:p>
        </p:txBody>
      </p:sp>
      <p:sp>
        <p:nvSpPr>
          <p:cNvPr id="3851" name="Shape 3851"/>
          <p:cNvSpPr txBox="1">
            <a:spLocks noGrp="1"/>
          </p:cNvSpPr>
          <p:nvPr>
            <p:ph type="subTitle" idx="4294967295"/>
          </p:nvPr>
        </p:nvSpPr>
        <p:spPr>
          <a:xfrm>
            <a:off x="3319624" y="1347614"/>
            <a:ext cx="4852776" cy="3108709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hr-HR" sz="2000" dirty="0" smtClean="0"/>
              <a:t>1. Prevencija</a:t>
            </a:r>
          </a:p>
          <a:p>
            <a:pPr lvl="0" rtl="0">
              <a:spcBef>
                <a:spcPts val="0"/>
              </a:spcBef>
              <a:buNone/>
            </a:pPr>
            <a:r>
              <a:rPr lang="hr-HR" sz="2000" dirty="0" smtClean="0"/>
              <a:t>2. Programi smanjenja štete</a:t>
            </a:r>
          </a:p>
          <a:p>
            <a:pPr lvl="0" rtl="0">
              <a:spcBef>
                <a:spcPts val="0"/>
              </a:spcBef>
              <a:buNone/>
            </a:pPr>
            <a:r>
              <a:rPr lang="hr-HR" sz="2000" dirty="0" smtClean="0"/>
              <a:t>3. Penalni i poslijepenalni prihvat   	uz 	programe resocijalizacije</a:t>
            </a:r>
          </a:p>
          <a:p>
            <a:pPr lvl="0" rtl="0">
              <a:spcBef>
                <a:spcPts val="0"/>
              </a:spcBef>
              <a:buNone/>
            </a:pPr>
            <a:r>
              <a:rPr lang="hr-HR" sz="2000" dirty="0" smtClean="0"/>
              <a:t>4. Inkubator za neprofitne organizacije</a:t>
            </a:r>
          </a:p>
          <a:p>
            <a:pPr lvl="0" rtl="0">
              <a:spcBef>
                <a:spcPts val="0"/>
              </a:spcBef>
              <a:buNone/>
            </a:pPr>
            <a:r>
              <a:rPr lang="hr-HR" sz="2000" dirty="0" smtClean="0"/>
              <a:t>5. Zagovaračke aktivnosti</a:t>
            </a:r>
          </a:p>
          <a:p>
            <a:pPr lvl="0" rtl="0">
              <a:spcBef>
                <a:spcPts val="0"/>
              </a:spcBef>
              <a:buNone/>
            </a:pPr>
            <a:r>
              <a:rPr lang="hr-HR" sz="2000" dirty="0" smtClean="0"/>
              <a:t>6. Gospodarska djelatnost</a:t>
            </a:r>
          </a:p>
          <a:p>
            <a:pPr lvl="0" rtl="0">
              <a:spcBef>
                <a:spcPts val="0"/>
              </a:spcBef>
              <a:buNone/>
            </a:pPr>
            <a:endParaRPr lang="en" dirty="0"/>
          </a:p>
        </p:txBody>
      </p:sp>
      <p:pic>
        <p:nvPicPr>
          <p:cNvPr id="3852" name="Shape 3852" descr="photo-1434030216411-0b793f4b4173.jpg"/>
          <p:cNvPicPr preferRelativeResize="0"/>
          <p:nvPr/>
        </p:nvPicPr>
        <p:blipFill rotWithShape="1">
          <a:blip r:embed="rId3">
            <a:alphaModFix/>
          </a:blip>
          <a:srcRect l="23367" r="21417"/>
          <a:stretch/>
        </p:blipFill>
        <p:spPr>
          <a:xfrm>
            <a:off x="0" y="0"/>
            <a:ext cx="2840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8" name="Shape 3858"/>
          <p:cNvSpPr txBox="1">
            <a:spLocks noGrp="1"/>
          </p:cNvSpPr>
          <p:nvPr>
            <p:ph type="ctrTitle"/>
          </p:nvPr>
        </p:nvSpPr>
        <p:spPr>
          <a:xfrm>
            <a:off x="539552" y="555526"/>
            <a:ext cx="5268900" cy="648072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hr-HR" sz="4000" b="1" dirty="0" smtClean="0"/>
              <a:t>Preventivni projekti</a:t>
            </a:r>
            <a:endParaRPr lang="en" sz="4000" b="1" dirty="0"/>
          </a:p>
        </p:txBody>
      </p:sp>
      <p:sp>
        <p:nvSpPr>
          <p:cNvPr id="3859" name="Shape 3859"/>
          <p:cNvSpPr txBox="1">
            <a:spLocks noGrp="1"/>
          </p:cNvSpPr>
          <p:nvPr>
            <p:ph type="subTitle" idx="1"/>
          </p:nvPr>
        </p:nvSpPr>
        <p:spPr>
          <a:xfrm>
            <a:off x="611560" y="1419622"/>
            <a:ext cx="5760640" cy="3348233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hr-HR" sz="1800" b="1" dirty="0" smtClean="0">
                <a:solidFill>
                  <a:schemeClr val="accent3">
                    <a:lumMod val="50000"/>
                  </a:schemeClr>
                </a:solidFill>
              </a:rPr>
              <a:t>Kronološki</a:t>
            </a:r>
            <a:r>
              <a:rPr lang="hr-HR" sz="1800" dirty="0" smtClean="0">
                <a:solidFill>
                  <a:schemeClr val="accent3">
                    <a:lumMod val="50000"/>
                  </a:schemeClr>
                </a:solidFill>
              </a:rPr>
              <a:t>: Zlouporaba droga; Krvlju i SPB, </a:t>
            </a:r>
            <a:r>
              <a:rPr lang="hr-HR" sz="1800" dirty="0" err="1" smtClean="0">
                <a:solidFill>
                  <a:schemeClr val="accent3">
                    <a:lumMod val="50000"/>
                  </a:schemeClr>
                </a:solidFill>
              </a:rPr>
              <a:t>Mlt</a:t>
            </a:r>
            <a:r>
              <a:rPr lang="hr-HR" sz="1800" dirty="0" smtClean="0">
                <a:solidFill>
                  <a:schemeClr val="accent3">
                    <a:lumMod val="50000"/>
                  </a:schemeClr>
                </a:solidFill>
              </a:rPr>
              <a:t>. kriminal, Uporaba duhanskih proizvoda i Alkohola; Nasilja u adolescentskim vezama;  Pretilosti; Njega mentalnog zdravlja. </a:t>
            </a:r>
          </a:p>
          <a:p>
            <a:pPr lvl="0" rtl="0">
              <a:spcBef>
                <a:spcPts val="0"/>
              </a:spcBef>
              <a:buNone/>
            </a:pPr>
            <a:endParaRPr lang="hr-HR" sz="18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0" algn="ctr"/>
            <a:r>
              <a:rPr lang="hr-HR" sz="1600" dirty="0" smtClean="0">
                <a:solidFill>
                  <a:schemeClr val="accent3">
                    <a:lumMod val="50000"/>
                  </a:schemeClr>
                </a:solidFill>
              </a:rPr>
              <a:t>Od 01.04.2005</a:t>
            </a:r>
            <a:r>
              <a:rPr lang="hr-HR" sz="1600" dirty="0">
                <a:solidFill>
                  <a:schemeClr val="accent3">
                    <a:lumMod val="50000"/>
                  </a:schemeClr>
                </a:solidFill>
              </a:rPr>
              <a:t>. godine </a:t>
            </a:r>
            <a:r>
              <a:rPr lang="hr-HR" sz="1600" dirty="0" smtClean="0">
                <a:solidFill>
                  <a:schemeClr val="accent3">
                    <a:lumMod val="50000"/>
                  </a:schemeClr>
                </a:solidFill>
              </a:rPr>
              <a:t>pa do </a:t>
            </a:r>
            <a:r>
              <a:rPr lang="hr-HR" sz="1600" dirty="0">
                <a:solidFill>
                  <a:schemeClr val="accent3">
                    <a:lumMod val="50000"/>
                  </a:schemeClr>
                </a:solidFill>
              </a:rPr>
              <a:t>danas </a:t>
            </a:r>
            <a:r>
              <a:rPr lang="hr-HR" sz="1600" dirty="0" smtClean="0">
                <a:solidFill>
                  <a:schemeClr val="accent3">
                    <a:lumMod val="50000"/>
                  </a:schemeClr>
                </a:solidFill>
              </a:rPr>
              <a:t>ukupno </a:t>
            </a:r>
            <a:r>
              <a:rPr lang="hr-HR" sz="1600" dirty="0">
                <a:solidFill>
                  <a:schemeClr val="accent3">
                    <a:lumMod val="50000"/>
                  </a:schemeClr>
                </a:solidFill>
              </a:rPr>
              <a:t>24 projekata za </a:t>
            </a:r>
            <a:r>
              <a:rPr lang="hr-HR" sz="1600" dirty="0" smtClean="0">
                <a:solidFill>
                  <a:schemeClr val="accent3">
                    <a:lumMod val="50000"/>
                  </a:schemeClr>
                </a:solidFill>
              </a:rPr>
              <a:t>31.000 </a:t>
            </a:r>
            <a:r>
              <a:rPr lang="hr-HR" sz="1600" dirty="0">
                <a:solidFill>
                  <a:schemeClr val="accent3">
                    <a:lumMod val="50000"/>
                  </a:schemeClr>
                </a:solidFill>
              </a:rPr>
              <a:t>učenika osnovnih i srednjih </a:t>
            </a:r>
            <a:r>
              <a:rPr lang="hr-HR" sz="1600" dirty="0" smtClean="0">
                <a:solidFill>
                  <a:schemeClr val="accent3">
                    <a:lumMod val="50000"/>
                  </a:schemeClr>
                </a:solidFill>
              </a:rPr>
              <a:t>škola.</a:t>
            </a:r>
          </a:p>
          <a:p>
            <a:pPr lvl="0" algn="ctr"/>
            <a:endParaRPr lang="hr-HR" sz="16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0" algn="ctr" rtl="0">
              <a:spcBef>
                <a:spcPts val="0"/>
              </a:spcBef>
              <a:buNone/>
            </a:pPr>
            <a:r>
              <a:rPr lang="hr-HR" sz="1600" dirty="0" smtClean="0">
                <a:solidFill>
                  <a:schemeClr val="accent3">
                    <a:lumMod val="50000"/>
                  </a:schemeClr>
                </a:solidFill>
              </a:rPr>
              <a:t>Jedan od projekata i danas se koristi na  Pravnom fakultetu Sveučilišta u Rijeci pri katedri za kazneno pravo.</a:t>
            </a:r>
          </a:p>
          <a:p>
            <a:pPr lvl="0" algn="ctr" rtl="0">
              <a:spcBef>
                <a:spcPts val="0"/>
              </a:spcBef>
              <a:buNone/>
            </a:pPr>
            <a:endParaRPr lang="hr-HR" sz="1600" dirty="0">
              <a:solidFill>
                <a:schemeClr val="accent3">
                  <a:lumMod val="50000"/>
                </a:schemeClr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hr-HR" sz="1600" dirty="0" smtClean="0">
                <a:solidFill>
                  <a:schemeClr val="accent3">
                    <a:lumMod val="50000"/>
                  </a:schemeClr>
                </a:solidFill>
              </a:rPr>
              <a:t>U provedbi je </a:t>
            </a:r>
            <a:r>
              <a:rPr lang="hr-HR" sz="1600" b="1" dirty="0" smtClean="0">
                <a:solidFill>
                  <a:schemeClr val="accent3">
                    <a:lumMod val="50000"/>
                  </a:schemeClr>
                </a:solidFill>
              </a:rPr>
              <a:t>jedan projekt </a:t>
            </a:r>
            <a:r>
              <a:rPr lang="hr-HR" sz="1600" dirty="0" smtClean="0">
                <a:solidFill>
                  <a:schemeClr val="accent3">
                    <a:lumMod val="50000"/>
                  </a:schemeClr>
                </a:solidFill>
              </a:rPr>
              <a:t>financiran od Grada Pule.</a:t>
            </a:r>
          </a:p>
          <a:p>
            <a:pPr lvl="0" algn="ctr" rtl="0">
              <a:spcBef>
                <a:spcPts val="0"/>
              </a:spcBef>
              <a:buNone/>
            </a:pPr>
            <a:endParaRPr lang="hr-HR" sz="1600" dirty="0" smtClean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9" name="Shape 3859"/>
          <p:cNvSpPr txBox="1">
            <a:spLocks noGrp="1"/>
          </p:cNvSpPr>
          <p:nvPr>
            <p:ph type="subTitle" idx="1"/>
          </p:nvPr>
        </p:nvSpPr>
        <p:spPr>
          <a:xfrm>
            <a:off x="467544" y="1563638"/>
            <a:ext cx="5487156" cy="3204217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/>
            <a:r>
              <a:rPr lang="hr-HR" sz="1800" b="1" dirty="0" smtClean="0">
                <a:solidFill>
                  <a:schemeClr val="accent1">
                    <a:lumMod val="75000"/>
                  </a:schemeClr>
                </a:solidFill>
              </a:rPr>
              <a:t>SIGURNIJE NOĆNO OKRUŽENJE </a:t>
            </a:r>
            <a:r>
              <a:rPr lang="hr-HR" sz="1800" dirty="0" smtClean="0">
                <a:solidFill>
                  <a:schemeClr val="accent3">
                    <a:lumMod val="50000"/>
                  </a:schemeClr>
                </a:solidFill>
              </a:rPr>
              <a:t>je preventivni projekt kojim kroz </a:t>
            </a:r>
            <a:r>
              <a:rPr lang="hr-HR" sz="1800" dirty="0">
                <a:solidFill>
                  <a:schemeClr val="accent3">
                    <a:lumMod val="50000"/>
                  </a:schemeClr>
                </a:solidFill>
              </a:rPr>
              <a:t>informiranje, edukaciju i uspostavljanje mreže dionika </a:t>
            </a:r>
            <a:r>
              <a:rPr lang="hr-HR" sz="1800" dirty="0" smtClean="0">
                <a:solidFill>
                  <a:schemeClr val="accent3">
                    <a:lumMod val="50000"/>
                  </a:schemeClr>
                </a:solidFill>
              </a:rPr>
              <a:t>nastojimo utjecati </a:t>
            </a:r>
            <a:r>
              <a:rPr lang="hr-HR" sz="1800" dirty="0">
                <a:solidFill>
                  <a:schemeClr val="accent3">
                    <a:lumMod val="50000"/>
                  </a:schemeClr>
                </a:solidFill>
              </a:rPr>
              <a:t>na smanjenje zdravstvenih rizika za sudionike noćnih zabavnih aktivnosti te na smanjenje negativnih posljedica povezanih rizičnih ponašanja za zajednicu </a:t>
            </a:r>
            <a:r>
              <a:rPr lang="hr-HR" sz="1800" dirty="0" smtClean="0">
                <a:solidFill>
                  <a:schemeClr val="accent3">
                    <a:lumMod val="50000"/>
                  </a:schemeClr>
                </a:solidFill>
              </a:rPr>
              <a:t>općenito.</a:t>
            </a:r>
          </a:p>
          <a:p>
            <a:pPr lvl="0"/>
            <a:endParaRPr lang="hr-HR" sz="18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0" algn="ctr"/>
            <a:endParaRPr lang="hr-HR" sz="18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0" algn="ctr"/>
            <a:r>
              <a:rPr lang="hr-HR" sz="1800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pPr lvl="0" algn="ctr"/>
            <a:endParaRPr lang="hr-HR" sz="1800" dirty="0">
              <a:solidFill>
                <a:schemeClr val="accent3">
                  <a:lumMod val="50000"/>
                </a:schemeClr>
              </a:solidFill>
            </a:endParaRPr>
          </a:p>
          <a:p>
            <a:pPr lvl="0"/>
            <a:r>
              <a:rPr lang="hr-HR" sz="1400" b="1" dirty="0" smtClean="0">
                <a:solidFill>
                  <a:schemeClr val="accent3">
                    <a:lumMod val="50000"/>
                  </a:schemeClr>
                </a:solidFill>
              </a:rPr>
              <a:t>Izvor financiranja</a:t>
            </a:r>
            <a:r>
              <a:rPr lang="hr-HR" sz="1400" dirty="0" smtClean="0">
                <a:solidFill>
                  <a:schemeClr val="accent3">
                    <a:lumMod val="50000"/>
                  </a:schemeClr>
                </a:solidFill>
              </a:rPr>
              <a:t>: Vlada RH – Ured za suzbijanje zlouporabe droga tijekom 2017.godine</a:t>
            </a:r>
            <a:endParaRPr lang="hr-HR" sz="14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39501"/>
            <a:ext cx="2232248" cy="773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82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8" name="Shape 3858"/>
          <p:cNvSpPr txBox="1">
            <a:spLocks noGrp="1"/>
          </p:cNvSpPr>
          <p:nvPr>
            <p:ph type="ctrTitle"/>
          </p:nvPr>
        </p:nvSpPr>
        <p:spPr>
          <a:xfrm>
            <a:off x="395536" y="627534"/>
            <a:ext cx="5268900" cy="504056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hr-HR" sz="3600" b="1" dirty="0" smtClean="0"/>
              <a:t>Programi smanjenja šteta</a:t>
            </a:r>
            <a:endParaRPr lang="en" sz="3600" b="1" dirty="0"/>
          </a:p>
        </p:txBody>
      </p:sp>
      <p:sp>
        <p:nvSpPr>
          <p:cNvPr id="3859" name="Shape 3859"/>
          <p:cNvSpPr txBox="1">
            <a:spLocks noGrp="1"/>
          </p:cNvSpPr>
          <p:nvPr>
            <p:ph type="subTitle" idx="1"/>
          </p:nvPr>
        </p:nvSpPr>
        <p:spPr>
          <a:xfrm>
            <a:off x="467544" y="1059582"/>
            <a:ext cx="5904656" cy="3708273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/>
            <a:r>
              <a:rPr lang="hr-HR" sz="1600" dirty="0" smtClean="0">
                <a:solidFill>
                  <a:schemeClr val="accent3">
                    <a:lumMod val="50000"/>
                  </a:schemeClr>
                </a:solidFill>
              </a:rPr>
              <a:t>Su namijenjeni korisnicima droga i humaniziraju fenomen ovisnosti.  Provode se na području cijele Istarske županije, a sastoje se od sljedećih aktivnosti: Vanjski rad sa korisnicima droga na mjestima gdje oni žive, borave i/ili uzimaju droge i kroz dnevne centre u Puli i Poreču gdje smo ovisnicima i beskućnicima osigurali cjelodnevnu skrb i mogućnost boravka u toplom i zaštićenom prostoru.</a:t>
            </a:r>
          </a:p>
          <a:p>
            <a:pPr lvl="0"/>
            <a:endParaRPr lang="hr-HR" sz="16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0"/>
            <a:r>
              <a:rPr lang="hr-HR" sz="1600" dirty="0" smtClean="0">
                <a:solidFill>
                  <a:schemeClr val="accent3">
                    <a:lumMod val="50000"/>
                  </a:schemeClr>
                </a:solidFill>
              </a:rPr>
              <a:t>Podjelom sterilnog pribora smanjujemo rizik zaraze HIV/AIDS-om i HCV-om. Kroz dnevni centar osigurali smo zadovoljavanje osnovnih fizioloških i socijalnih potreba korisnika te  motiviramo i potičemo korisnike na uključivanje u programe rehabilitacije i /ili zdravstvenih </a:t>
            </a:r>
            <a:r>
              <a:rPr lang="hr-HR" sz="1600" dirty="0">
                <a:solidFill>
                  <a:schemeClr val="accent3">
                    <a:lumMod val="50000"/>
                  </a:schemeClr>
                </a:solidFill>
              </a:rPr>
              <a:t>i socijalnih </a:t>
            </a:r>
            <a:r>
              <a:rPr lang="hr-HR" sz="1600" dirty="0" smtClean="0">
                <a:solidFill>
                  <a:schemeClr val="accent3">
                    <a:lumMod val="50000"/>
                  </a:schemeClr>
                </a:solidFill>
              </a:rPr>
              <a:t>ustanova.</a:t>
            </a:r>
          </a:p>
          <a:p>
            <a:pPr lvl="0"/>
            <a:r>
              <a:rPr lang="hr-HR" sz="1600" dirty="0" smtClean="0">
                <a:solidFill>
                  <a:schemeClr val="accent3">
                    <a:lumMod val="50000"/>
                  </a:schemeClr>
                </a:solidFill>
              </a:rPr>
              <a:t>Kontinuirano se provodi od listopada 2006.godine i obuhvaća 476 direktnih korisnika.</a:t>
            </a:r>
          </a:p>
          <a:p>
            <a:pPr lvl="0"/>
            <a:endParaRPr lang="hr-HR" sz="1600" b="1" dirty="0">
              <a:solidFill>
                <a:schemeClr val="accent3">
                  <a:lumMod val="50000"/>
                </a:schemeClr>
              </a:solidFill>
            </a:endParaRPr>
          </a:p>
          <a:p>
            <a:pPr lvl="0"/>
            <a:r>
              <a:rPr lang="hr-HR" sz="1400" b="1" dirty="0" smtClean="0">
                <a:solidFill>
                  <a:schemeClr val="accent3">
                    <a:lumMod val="50000"/>
                  </a:schemeClr>
                </a:solidFill>
              </a:rPr>
              <a:t>Izvori financiranja: </a:t>
            </a:r>
            <a:r>
              <a:rPr lang="hr-HR" sz="1400" dirty="0" smtClean="0">
                <a:solidFill>
                  <a:schemeClr val="accent3">
                    <a:lumMod val="50000"/>
                  </a:schemeClr>
                </a:solidFill>
              </a:rPr>
              <a:t>MIZ (95%), Istarska županija i Grad Pula </a:t>
            </a:r>
            <a:endParaRPr lang="en" sz="1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87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9" name="Shape 3929"/>
          <p:cNvSpPr/>
          <p:nvPr/>
        </p:nvSpPr>
        <p:spPr>
          <a:xfrm>
            <a:off x="2555776" y="2205905"/>
            <a:ext cx="2664296" cy="2520280"/>
          </a:xfrm>
          <a:prstGeom prst="ellipse">
            <a:avLst/>
          </a:prstGeom>
          <a:noFill/>
          <a:ln w="76200" cap="flat" cmpd="sng">
            <a:solidFill>
              <a:srgbClr val="80BFB7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hr-HR" sz="1800" b="1" dirty="0" smtClean="0">
                <a:solidFill>
                  <a:schemeClr val="accent4">
                    <a:lumMod val="75000"/>
                  </a:schemeClr>
                </a:solidFill>
                <a:latin typeface="Titillium Web Light"/>
                <a:ea typeface="Titillium Web Light"/>
                <a:cs typeface="Titillium Web Light"/>
                <a:sym typeface="Titillium Web Light"/>
              </a:rPr>
              <a:t>ZAGOVARANJE</a:t>
            </a:r>
          </a:p>
          <a:p>
            <a:pPr lvl="0" algn="ctr">
              <a:spcBef>
                <a:spcPts val="0"/>
              </a:spcBef>
              <a:buNone/>
            </a:pPr>
            <a:endParaRPr lang="hr-HR" sz="1800" b="1" dirty="0">
              <a:solidFill>
                <a:schemeClr val="accent4">
                  <a:lumMod val="75000"/>
                </a:schemeClr>
              </a:solidFill>
              <a:latin typeface="Titillium Web Light"/>
              <a:ea typeface="Titillium Web Light"/>
              <a:cs typeface="Titillium Web Light"/>
              <a:sym typeface="Titillium Web Light"/>
            </a:endParaRPr>
          </a:p>
          <a:p>
            <a:pPr lvl="0" algn="ctr">
              <a:spcBef>
                <a:spcPts val="0"/>
              </a:spcBef>
              <a:buNone/>
            </a:pPr>
            <a:r>
              <a:rPr lang="hr-HR" sz="1200" i="1" dirty="0" smtClean="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rPr>
              <a:t>Rad u stručnim radnim skupinama Vlade RH, utjecaj i sudjelovanje u kreiranju lokalnih politika te  medijske intervencije. </a:t>
            </a:r>
          </a:p>
          <a:p>
            <a:pPr lvl="0" algn="ctr">
              <a:spcBef>
                <a:spcPts val="0"/>
              </a:spcBef>
              <a:buNone/>
            </a:pPr>
            <a:r>
              <a:rPr lang="hr-HR" sz="1200" i="1" dirty="0" smtClean="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rPr>
              <a:t>Doprinosi političkoj održivosti</a:t>
            </a:r>
            <a:endParaRPr lang="en" sz="1200" i="1" dirty="0">
              <a:solidFill>
                <a:srgbClr val="003B55"/>
              </a:solidFill>
              <a:latin typeface="Titillium Web Light"/>
              <a:ea typeface="Titillium Web Light"/>
              <a:cs typeface="Titillium Web Light"/>
              <a:sym typeface="Titillium Web Light"/>
            </a:endParaRPr>
          </a:p>
        </p:txBody>
      </p:sp>
      <p:sp>
        <p:nvSpPr>
          <p:cNvPr id="3930" name="Shape 3930"/>
          <p:cNvSpPr/>
          <p:nvPr/>
        </p:nvSpPr>
        <p:spPr>
          <a:xfrm>
            <a:off x="356750" y="915566"/>
            <a:ext cx="2775090" cy="2592288"/>
          </a:xfrm>
          <a:prstGeom prst="ellipse">
            <a:avLst/>
          </a:prstGeom>
          <a:noFill/>
          <a:ln w="76200" cap="flat" cmpd="sng">
            <a:solidFill>
              <a:srgbClr val="D3EBD5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hr-HR" sz="1800" b="1" dirty="0" smtClean="0">
                <a:solidFill>
                  <a:schemeClr val="accent4">
                    <a:lumMod val="75000"/>
                  </a:schemeClr>
                </a:solidFill>
                <a:latin typeface="Titillium Web Light"/>
                <a:ea typeface="Titillium Web Light"/>
                <a:cs typeface="Titillium Web Light"/>
                <a:sym typeface="Titillium Web Light"/>
              </a:rPr>
              <a:t>INKUBATOR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hr-HR" sz="1200" i="1" dirty="0" smtClean="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rPr>
              <a:t>Omogućavanje korištenja infrastrukture i resursa drugim nevladinim organizacijama</a:t>
            </a:r>
            <a:endParaRPr lang="en" sz="1200" i="1" dirty="0">
              <a:solidFill>
                <a:srgbClr val="003B55"/>
              </a:solidFill>
              <a:latin typeface="Titillium Web Light"/>
              <a:ea typeface="Titillium Web Light"/>
              <a:cs typeface="Titillium Web Light"/>
              <a:sym typeface="Titillium Web Light"/>
            </a:endParaRPr>
          </a:p>
        </p:txBody>
      </p:sp>
      <p:sp>
        <p:nvSpPr>
          <p:cNvPr id="3931" name="Shape 3931"/>
          <p:cNvSpPr/>
          <p:nvPr/>
        </p:nvSpPr>
        <p:spPr>
          <a:xfrm>
            <a:off x="4644008" y="1059582"/>
            <a:ext cx="2808312" cy="2592288"/>
          </a:xfrm>
          <a:prstGeom prst="ellipse">
            <a:avLst/>
          </a:prstGeom>
          <a:noFill/>
          <a:ln w="76200" cap="flat" cmpd="sng">
            <a:solidFill>
              <a:srgbClr val="0B87A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hr-HR" sz="1800" b="1" dirty="0" smtClean="0">
                <a:solidFill>
                  <a:schemeClr val="accent4">
                    <a:lumMod val="75000"/>
                  </a:schemeClr>
                </a:solidFill>
                <a:latin typeface="Titillium Web Light"/>
                <a:ea typeface="Titillium Web Light"/>
                <a:cs typeface="Titillium Web Light"/>
                <a:sym typeface="Titillium Web Light"/>
              </a:rPr>
              <a:t>GOSPODARSKA DJELATNOST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hr-HR" sz="1200" i="1" dirty="0" smtClean="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rPr>
              <a:t>Osigurava financijsku stabilnost i održivost.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hr-HR" sz="1200" i="1" dirty="0" smtClean="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rPr>
              <a:t>Doprinosi administrativnoj održivosti</a:t>
            </a:r>
            <a:endParaRPr lang="en" sz="1200" i="1" dirty="0">
              <a:solidFill>
                <a:srgbClr val="003B55"/>
              </a:solidFill>
              <a:latin typeface="Titillium Web Light"/>
              <a:ea typeface="Titillium Web Light"/>
              <a:cs typeface="Titillium Web Light"/>
              <a:sym typeface="Titillium Web Light"/>
            </a:endParaRPr>
          </a:p>
        </p:txBody>
      </p:sp>
      <p:sp>
        <p:nvSpPr>
          <p:cNvPr id="3932" name="Shape 3932"/>
          <p:cNvSpPr txBox="1">
            <a:spLocks noGrp="1"/>
          </p:cNvSpPr>
          <p:nvPr>
            <p:ph type="sldNum" idx="12"/>
          </p:nvPr>
        </p:nvSpPr>
        <p:spPr>
          <a:xfrm>
            <a:off x="91530" y="4720201"/>
            <a:ext cx="736079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hr-HR" sz="1200" i="1" dirty="0" smtClean="0">
                <a:solidFill>
                  <a:schemeClr val="accent4">
                    <a:lumMod val="75000"/>
                  </a:schemeClr>
                </a:solidFill>
              </a:rPr>
              <a:t>Financira: Nacionalna Zaklada za Razvoj Civilnog društva – iz institucionalne potpore</a:t>
            </a:r>
            <a:endParaRPr lang="en" sz="1200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592" y="345326"/>
            <a:ext cx="2232248" cy="773973"/>
          </a:xfrm>
          <a:prstGeom prst="rect">
            <a:avLst/>
          </a:prstGeom>
        </p:spPr>
      </p:pic>
      <p:sp>
        <p:nvSpPr>
          <p:cNvPr id="4" name="4-kraka zvijezda 3"/>
          <p:cNvSpPr/>
          <p:nvPr/>
        </p:nvSpPr>
        <p:spPr>
          <a:xfrm>
            <a:off x="6804248" y="3640306"/>
            <a:ext cx="1584176" cy="1080120"/>
          </a:xfrm>
          <a:prstGeom prst="star4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8484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4" name="Shape 3914"/>
          <p:cNvSpPr txBox="1">
            <a:spLocks noGrp="1"/>
          </p:cNvSpPr>
          <p:nvPr>
            <p:ph type="title"/>
          </p:nvPr>
        </p:nvSpPr>
        <p:spPr>
          <a:xfrm>
            <a:off x="3528625" y="1419622"/>
            <a:ext cx="3906600" cy="2808312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hr-HR" dirty="0" smtClean="0"/>
              <a:t>Penalni i poslijepenalni prihvat uz program resocijalizacije ovisnika o drogama </a:t>
            </a:r>
            <a:endParaRPr lang="en" dirty="0"/>
          </a:p>
        </p:txBody>
      </p:sp>
      <p:pic>
        <p:nvPicPr>
          <p:cNvPr id="3916" name="Shape 3916"/>
          <p:cNvPicPr preferRelativeResize="0"/>
          <p:nvPr/>
        </p:nvPicPr>
        <p:blipFill rotWithShape="1">
          <a:blip r:embed="rId3">
            <a:alphaModFix/>
          </a:blip>
          <a:srcRect l="21977" r="15991"/>
          <a:stretch/>
        </p:blipFill>
        <p:spPr>
          <a:xfrm>
            <a:off x="0" y="0"/>
            <a:ext cx="319055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917" name="Shape 3917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8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27812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7" name="Shape 3897"/>
          <p:cNvSpPr txBox="1">
            <a:spLocks noGrp="1"/>
          </p:cNvSpPr>
          <p:nvPr>
            <p:ph type="body" idx="1"/>
          </p:nvPr>
        </p:nvSpPr>
        <p:spPr>
          <a:xfrm>
            <a:off x="683568" y="1491630"/>
            <a:ext cx="3242400" cy="2448272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hr-HR" b="1" dirty="0" smtClean="0">
                <a:solidFill>
                  <a:schemeClr val="accent3">
                    <a:lumMod val="50000"/>
                  </a:schemeClr>
                </a:solidFill>
              </a:rPr>
              <a:t>Preodgoj ili Resocijalizacija ?</a:t>
            </a:r>
          </a:p>
          <a:p>
            <a:pPr lvl="0" rtl="0">
              <a:spcBef>
                <a:spcPts val="0"/>
              </a:spcBef>
              <a:buNone/>
            </a:pPr>
            <a:endParaRPr lang="hr-HR" b="1" dirty="0">
              <a:solidFill>
                <a:schemeClr val="accent3">
                  <a:lumMod val="50000"/>
                </a:schemeClr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hr-HR" sz="1400" b="1" dirty="0" smtClean="0">
                <a:solidFill>
                  <a:schemeClr val="accent3">
                    <a:lumMod val="50000"/>
                  </a:schemeClr>
                </a:solidFill>
              </a:rPr>
              <a:t>Termin resocijalizacija potiče od latinske riječ </a:t>
            </a:r>
            <a:r>
              <a:rPr lang="hr-HR" sz="1400" b="1" dirty="0" err="1" smtClean="0">
                <a:solidFill>
                  <a:schemeClr val="accent3">
                    <a:lumMod val="50000"/>
                  </a:schemeClr>
                </a:solidFill>
              </a:rPr>
              <a:t>resotialisatio</a:t>
            </a:r>
            <a:r>
              <a:rPr lang="hr-HR" sz="1400" b="1" dirty="0" smtClean="0">
                <a:solidFill>
                  <a:schemeClr val="accent3">
                    <a:lumMod val="50000"/>
                  </a:schemeClr>
                </a:solidFill>
              </a:rPr>
              <a:t>, a ona je sastavljena od dvije riječi: </a:t>
            </a:r>
          </a:p>
          <a:p>
            <a:pPr lvl="0" rtl="0">
              <a:spcBef>
                <a:spcPts val="0"/>
              </a:spcBef>
              <a:buNone/>
            </a:pPr>
            <a:r>
              <a:rPr lang="hr-HR" sz="1400" b="1" dirty="0" smtClean="0">
                <a:solidFill>
                  <a:schemeClr val="accent3">
                    <a:lumMod val="50000"/>
                  </a:schemeClr>
                </a:solidFill>
              </a:rPr>
              <a:t>RE – što znači ponovo</a:t>
            </a:r>
          </a:p>
          <a:p>
            <a:pPr lvl="0" rtl="0">
              <a:spcBef>
                <a:spcPts val="0"/>
              </a:spcBef>
              <a:buNone/>
            </a:pPr>
            <a:r>
              <a:rPr lang="hr-HR" sz="1400" b="1" dirty="0" smtClean="0">
                <a:solidFill>
                  <a:schemeClr val="accent3">
                    <a:lumMod val="50000"/>
                  </a:schemeClr>
                </a:solidFill>
              </a:rPr>
              <a:t>SOTIALISATIO  – podruštvljavanje</a:t>
            </a:r>
          </a:p>
          <a:p>
            <a:pPr lvl="0" rtl="0">
              <a:spcBef>
                <a:spcPts val="0"/>
              </a:spcBef>
              <a:buNone/>
            </a:pPr>
            <a:endParaRPr lang="hr-HR" sz="1400" b="1" dirty="0">
              <a:solidFill>
                <a:schemeClr val="accent3">
                  <a:lumMod val="50000"/>
                </a:schemeClr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hr-HR" sz="1400" b="1" dirty="0" smtClean="0">
                <a:solidFill>
                  <a:schemeClr val="accent3">
                    <a:lumMod val="50000"/>
                  </a:schemeClr>
                </a:solidFill>
              </a:rPr>
              <a:t>Prema tome resocijalizacija znači ponovno podruštvljavanje čovjeka.</a:t>
            </a:r>
            <a:endParaRPr lang="en" sz="1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898" name="Shape 3898"/>
          <p:cNvSpPr txBox="1">
            <a:spLocks noGrp="1"/>
          </p:cNvSpPr>
          <p:nvPr>
            <p:ph type="title"/>
          </p:nvPr>
        </p:nvSpPr>
        <p:spPr>
          <a:xfrm>
            <a:off x="827584" y="309647"/>
            <a:ext cx="6761100" cy="8574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hr-HR" sz="2400" dirty="0" smtClean="0"/>
              <a:t>                             		…  još uvijek dilema</a:t>
            </a:r>
            <a:endParaRPr lang="en" sz="2400" dirty="0"/>
          </a:p>
        </p:txBody>
      </p:sp>
      <p:sp>
        <p:nvSpPr>
          <p:cNvPr id="3899" name="Shape 3899"/>
          <p:cNvSpPr txBox="1">
            <a:spLocks noGrp="1"/>
          </p:cNvSpPr>
          <p:nvPr>
            <p:ph type="body" idx="2"/>
          </p:nvPr>
        </p:nvSpPr>
        <p:spPr>
          <a:xfrm>
            <a:off x="4156071" y="1419622"/>
            <a:ext cx="3242400" cy="2952328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hr-HR" sz="1600" b="1" dirty="0" smtClean="0">
                <a:solidFill>
                  <a:schemeClr val="accent3">
                    <a:lumMod val="50000"/>
                  </a:schemeClr>
                </a:solidFill>
              </a:rPr>
              <a:t>Reintegracija 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hr-HR" sz="1600" b="1" dirty="0" smtClean="0">
                <a:solidFill>
                  <a:schemeClr val="accent3">
                    <a:lumMod val="50000"/>
                  </a:schemeClr>
                </a:solidFill>
              </a:rPr>
              <a:t>upotpunjavanje,  dopuna ?</a:t>
            </a:r>
          </a:p>
          <a:p>
            <a:pPr lvl="0" algn="ctr" rtl="0">
              <a:spcBef>
                <a:spcPts val="0"/>
              </a:spcBef>
              <a:buNone/>
            </a:pPr>
            <a:endParaRPr lang="hr-HR" sz="14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0" algn="ctr" rtl="0">
              <a:spcBef>
                <a:spcPts val="0"/>
              </a:spcBef>
              <a:buNone/>
            </a:pPr>
            <a:r>
              <a:rPr lang="hr-HR" sz="1400" b="1" dirty="0" smtClean="0">
                <a:solidFill>
                  <a:schemeClr val="accent3">
                    <a:lumMod val="50000"/>
                  </a:schemeClr>
                </a:solidFill>
              </a:rPr>
              <a:t>Izvorna riječ   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hr-HR" sz="1400" b="1" dirty="0" smtClean="0">
                <a:solidFill>
                  <a:schemeClr val="accent3">
                    <a:lumMod val="50000"/>
                  </a:schemeClr>
                </a:solidFill>
              </a:rPr>
              <a:t>REKONSTRUIRATI </a:t>
            </a:r>
          </a:p>
          <a:p>
            <a:pPr lvl="0" rtl="0">
              <a:spcBef>
                <a:spcPts val="0"/>
              </a:spcBef>
              <a:buNone/>
            </a:pPr>
            <a:endParaRPr lang="hr-HR" sz="14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0" algn="ctr" rtl="0">
              <a:spcBef>
                <a:spcPts val="0"/>
              </a:spcBef>
              <a:buNone/>
            </a:pPr>
            <a:r>
              <a:rPr lang="hr-HR" sz="1400" b="1" dirty="0">
                <a:solidFill>
                  <a:schemeClr val="accent3">
                    <a:lumMod val="50000"/>
                  </a:schemeClr>
                </a:solidFill>
              </a:rPr>
              <a:t>Š</a:t>
            </a:r>
            <a:r>
              <a:rPr lang="hr-HR" sz="1400" b="1" dirty="0" smtClean="0">
                <a:solidFill>
                  <a:schemeClr val="accent3">
                    <a:lumMod val="50000"/>
                  </a:schemeClr>
                </a:solidFill>
              </a:rPr>
              <a:t>to znači: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hr-HR" sz="1400" b="1" dirty="0" smtClean="0">
                <a:solidFill>
                  <a:schemeClr val="accent3">
                    <a:lumMod val="50000"/>
                  </a:schemeClr>
                </a:solidFill>
              </a:rPr>
              <a:t>Temeljito preustrojiti; uspostaviti nešto  što je prije postojalo: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hr-HR" sz="1400" b="1" dirty="0" smtClean="0">
                <a:solidFill>
                  <a:schemeClr val="accent3">
                    <a:lumMod val="50000"/>
                  </a:schemeClr>
                </a:solidFill>
              </a:rPr>
              <a:t>Uspostaviti nešto na novim principima; ponovno izgraditi; prepraviti; obnoviti; reorganizirati.</a:t>
            </a:r>
            <a:endParaRPr lang="en" sz="1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67495"/>
            <a:ext cx="2016224" cy="7920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wbray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2541</TotalTime>
  <Words>1897</Words>
  <Application>Microsoft Office PowerPoint</Application>
  <PresentationFormat>Prikaz na zaslonu (16:9)</PresentationFormat>
  <Paragraphs>178</Paragraphs>
  <Slides>18</Slides>
  <Notes>15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18</vt:i4>
      </vt:variant>
    </vt:vector>
  </HeadingPairs>
  <TitlesOfParts>
    <vt:vector size="23" baseType="lpstr">
      <vt:lpstr>Arial</vt:lpstr>
      <vt:lpstr>Titillium Web Light</vt:lpstr>
      <vt:lpstr>Titillium Web</vt:lpstr>
      <vt:lpstr>Dosis Light</vt:lpstr>
      <vt:lpstr>Mowbray template</vt:lpstr>
      <vt:lpstr>  Udruga  INSTITUT PULA</vt:lpstr>
      <vt:lpstr>PowerPointova prezentacija</vt:lpstr>
      <vt:lpstr>Područja djelovanja i rada:</vt:lpstr>
      <vt:lpstr>Preventivni projekti</vt:lpstr>
      <vt:lpstr>PowerPointova prezentacija</vt:lpstr>
      <vt:lpstr>Programi smanjenja šteta</vt:lpstr>
      <vt:lpstr>PowerPointova prezentacija</vt:lpstr>
      <vt:lpstr>Penalni i poslijepenalni prihvat uz program resocijalizacije ovisnika o drogama </vt:lpstr>
      <vt:lpstr>                               …  još uvijek dilema</vt:lpstr>
      <vt:lpstr>PowerPointova prezentacija</vt:lpstr>
      <vt:lpstr>OUR PROCESS IS EASY …</vt:lpstr>
      <vt:lpstr>… ali stvarnost je drugačija!</vt:lpstr>
      <vt:lpstr>POKAZATELJI – analiza - PROJEKTI</vt:lpstr>
      <vt:lpstr>Današnje mogućnosti i prilike u programu resocijalizacije </vt:lpstr>
      <vt:lpstr>  STRATEŠKI CILJEVI ZA NAREDNO RAZDOBLJE:</vt:lpstr>
      <vt:lpstr>PowerPointova prezentacija</vt:lpstr>
      <vt:lpstr>Utjecaj i značenje Ureda za suzbijanje zlouporabe droga za  udrugu Institut Pula </vt:lpstr>
      <vt:lpstr>     Iako malo preuranjeno… od srca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Udruga  INSTITUT PULA</dc:title>
  <dc:creator>varja</dc:creator>
  <cp:lastModifiedBy>Jadranka Ivandić Zimić</cp:lastModifiedBy>
  <cp:revision>55</cp:revision>
  <cp:lastPrinted>2017-11-14T13:51:27Z</cp:lastPrinted>
  <dcterms:modified xsi:type="dcterms:W3CDTF">2018-11-27T13:51:53Z</dcterms:modified>
</cp:coreProperties>
</file>